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5"/>
  </p:notesMasterIdLst>
  <p:sldIdLst>
    <p:sldId id="1589" r:id="rId2"/>
    <p:sldId id="1496" r:id="rId3"/>
    <p:sldId id="1560" r:id="rId4"/>
    <p:sldId id="1558" r:id="rId5"/>
    <p:sldId id="1561" r:id="rId6"/>
    <p:sldId id="257" r:id="rId7"/>
    <p:sldId id="1562" r:id="rId8"/>
    <p:sldId id="1563" r:id="rId9"/>
    <p:sldId id="1564" r:id="rId10"/>
    <p:sldId id="1565" r:id="rId11"/>
    <p:sldId id="1557" r:id="rId12"/>
    <p:sldId id="1559" r:id="rId13"/>
    <p:sldId id="1556" r:id="rId14"/>
    <p:sldId id="1494" r:id="rId15"/>
    <p:sldId id="1576" r:id="rId16"/>
    <p:sldId id="1577" r:id="rId17"/>
    <p:sldId id="1590" r:id="rId18"/>
    <p:sldId id="1567" r:id="rId19"/>
    <p:sldId id="1568" r:id="rId20"/>
    <p:sldId id="1569" r:id="rId21"/>
    <p:sldId id="1570" r:id="rId22"/>
    <p:sldId id="1573" r:id="rId23"/>
    <p:sldId id="1572" r:id="rId24"/>
    <p:sldId id="1575" r:id="rId25"/>
    <p:sldId id="1574" r:id="rId26"/>
    <p:sldId id="1571" r:id="rId27"/>
    <p:sldId id="400" r:id="rId28"/>
    <p:sldId id="1489" r:id="rId29"/>
    <p:sldId id="1507" r:id="rId30"/>
    <p:sldId id="1578" r:id="rId31"/>
    <p:sldId id="1582" r:id="rId32"/>
    <p:sldId id="1583" r:id="rId33"/>
    <p:sldId id="1579" r:id="rId34"/>
    <p:sldId id="1580" r:id="rId35"/>
    <p:sldId id="1592" r:id="rId36"/>
    <p:sldId id="1555" r:id="rId37"/>
    <p:sldId id="1584" r:id="rId38"/>
    <p:sldId id="1585" r:id="rId39"/>
    <p:sldId id="1588" r:id="rId40"/>
    <p:sldId id="1593" r:id="rId41"/>
    <p:sldId id="271" r:id="rId42"/>
    <p:sldId id="1508" r:id="rId43"/>
    <p:sldId id="1519" r:id="rId44"/>
  </p:sldIdLst>
  <p:sldSz cx="12192000" cy="6858000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alibri Light" panose="020F0302020204030204" pitchFamily="34" charset="0"/>
      <p:regular r:id="rId50"/>
      <p:italic r:id="rId51"/>
    </p:embeddedFont>
    <p:embeddedFont>
      <p:font typeface="Cascadia Mono" panose="020B0609020000020004" pitchFamily="49" charset="0"/>
      <p:regular r:id="rId52"/>
      <p:bold r:id="rId53"/>
      <p:italic r:id="rId54"/>
      <p:boldItalic r:id="rId55"/>
    </p:embeddedFont>
    <p:embeddedFont>
      <p:font typeface="Clarity City" panose="020B0604020202020204" charset="0"/>
      <p:regular r:id="rId56"/>
      <p:bold r:id="rId57"/>
    </p:embeddedFont>
    <p:embeddedFont>
      <p:font typeface="Clarity City Medium" panose="020B0604020202020204" charset="0"/>
      <p:regular r:id="rId58"/>
    </p:embeddedFont>
    <p:embeddedFont>
      <p:font typeface="Consolas" panose="020B0609020204030204" pitchFamily="49" charset="0"/>
      <p:regular r:id="rId59"/>
      <p:bold r:id="rId60"/>
      <p:italic r:id="rId61"/>
      <p:boldItalic r:id="rId62"/>
    </p:embeddedFont>
    <p:embeddedFont>
      <p:font typeface="Script MT Bold" panose="03040602040607080904" pitchFamily="66" charset="0"/>
      <p:bold r:id="rId63"/>
    </p:embeddedFont>
    <p:embeddedFont>
      <p:font typeface="Segoe UI" panose="020B0502040204020203" pitchFamily="34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8" roundtripDataSignature="AMtx7mhuIDWYYxJSTGzJg84BRdaRZaQB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8D42"/>
    <a:srgbClr val="0070C0"/>
    <a:srgbClr val="2622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D41137-7159-45E8-A6A1-050EB315E643}" v="1039" dt="2022-05-19T11:36:47.8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15" autoAdjust="0"/>
    <p:restoredTop sz="87091" autoAdjust="0"/>
  </p:normalViewPr>
  <p:slideViewPr>
    <p:cSldViewPr snapToGrid="0">
      <p:cViewPr varScale="1">
        <p:scale>
          <a:sx n="63" d="100"/>
          <a:sy n="63" d="100"/>
        </p:scale>
        <p:origin x="64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63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Builds and Deployments Per Week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0"/>
    </c:view3D>
    <c:floor>
      <c:thickness val="0"/>
      <c:spPr>
        <a:noFill/>
        <a:ln w="9525" cap="flat" cmpd="sng" algn="ctr">
          <a:solidFill>
            <a:schemeClr val="tx1">
              <a:lumMod val="15000"/>
              <a:lumOff val="85000"/>
            </a:schemeClr>
          </a:solidFill>
          <a:round/>
        </a:ln>
        <a:effectLst/>
        <a:sp3d contourW="9525">
          <a:contourClr>
            <a:schemeClr val="tx1">
              <a:lumMod val="15000"/>
              <a:lumOff val="85000"/>
            </a:schemeClr>
          </a:contourClr>
        </a:sp3d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7.5084481173389575E-2"/>
          <c:y val="2.1242150995139056E-2"/>
          <c:w val="0.89438314581526779"/>
          <c:h val="0.92715707866953856"/>
        </c:manualLayout>
      </c:layout>
      <c:area3D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Deploy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  <a:sp3d/>
          </c:spPr>
          <c:cat>
            <c:numRef>
              <c:f>Sheet1!$A$2:$A$13</c:f>
              <c:numCache>
                <c:formatCode>0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8</c:v>
                </c:pt>
                <c:pt idx="7">
                  <c:v>9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9</c:v>
                </c:pt>
                <c:pt idx="1">
                  <c:v>18</c:v>
                </c:pt>
                <c:pt idx="2">
                  <c:v>27</c:v>
                </c:pt>
                <c:pt idx="3">
                  <c:v>36</c:v>
                </c:pt>
                <c:pt idx="4">
                  <c:v>45</c:v>
                </c:pt>
                <c:pt idx="5">
                  <c:v>54</c:v>
                </c:pt>
                <c:pt idx="6">
                  <c:v>63</c:v>
                </c:pt>
                <c:pt idx="7">
                  <c:v>72</c:v>
                </c:pt>
                <c:pt idx="8">
                  <c:v>81</c:v>
                </c:pt>
                <c:pt idx="9">
                  <c:v>90</c:v>
                </c:pt>
                <c:pt idx="10">
                  <c:v>99</c:v>
                </c:pt>
                <c:pt idx="11">
                  <c:v>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25-4998-81F3-D6B59EF057C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Passed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cat>
            <c:numRef>
              <c:f>Sheet1!$A$2:$A$13</c:f>
              <c:numCache>
                <c:formatCode>0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8</c:v>
                </c:pt>
                <c:pt idx="7">
                  <c:v>9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40.5</c:v>
                </c:pt>
                <c:pt idx="1">
                  <c:v>81</c:v>
                </c:pt>
                <c:pt idx="2">
                  <c:v>121.5</c:v>
                </c:pt>
                <c:pt idx="3">
                  <c:v>162</c:v>
                </c:pt>
                <c:pt idx="4">
                  <c:v>202.5</c:v>
                </c:pt>
                <c:pt idx="5">
                  <c:v>243</c:v>
                </c:pt>
                <c:pt idx="6">
                  <c:v>283.5</c:v>
                </c:pt>
                <c:pt idx="7">
                  <c:v>324</c:v>
                </c:pt>
                <c:pt idx="8">
                  <c:v>364.5</c:v>
                </c:pt>
                <c:pt idx="9">
                  <c:v>405</c:v>
                </c:pt>
                <c:pt idx="10">
                  <c:v>445.5</c:v>
                </c:pt>
                <c:pt idx="11">
                  <c:v>486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25-4998-81F3-D6B59EF057C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Test</c:v>
                </c:pt>
              </c:strCache>
            </c:strRef>
          </c:tx>
          <c:spPr>
            <a:solidFill>
              <a:srgbClr val="0070C0"/>
            </a:solidFill>
            <a:ln w="25400">
              <a:noFill/>
            </a:ln>
            <a:effectLst/>
            <a:sp3d/>
          </c:spPr>
          <c:cat>
            <c:numRef>
              <c:f>Sheet1!$A$2:$A$13</c:f>
              <c:numCache>
                <c:formatCode>0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8</c:v>
                </c:pt>
                <c:pt idx="7">
                  <c:v>9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90</c:v>
                </c:pt>
                <c:pt idx="1">
                  <c:v>180</c:v>
                </c:pt>
                <c:pt idx="2">
                  <c:v>270</c:v>
                </c:pt>
                <c:pt idx="3">
                  <c:v>360</c:v>
                </c:pt>
                <c:pt idx="4">
                  <c:v>450</c:v>
                </c:pt>
                <c:pt idx="5">
                  <c:v>540</c:v>
                </c:pt>
                <c:pt idx="6">
                  <c:v>630</c:v>
                </c:pt>
                <c:pt idx="7">
                  <c:v>720</c:v>
                </c:pt>
                <c:pt idx="8">
                  <c:v>810</c:v>
                </c:pt>
                <c:pt idx="9">
                  <c:v>900</c:v>
                </c:pt>
                <c:pt idx="10">
                  <c:v>990</c:v>
                </c:pt>
                <c:pt idx="11">
                  <c:v>1080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825-4998-81F3-D6B59EF057C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Build</c:v>
                </c:pt>
              </c:strCache>
            </c:strRef>
          </c:tx>
          <c:spPr>
            <a:solidFill>
              <a:schemeClr val="accent4"/>
            </a:solidFill>
            <a:ln w="25400">
              <a:noFill/>
            </a:ln>
            <a:effectLst/>
            <a:sp3d/>
          </c:spPr>
          <c:cat>
            <c:numRef>
              <c:f>Sheet1!$A$2:$A$13</c:f>
              <c:numCache>
                <c:formatCode>0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8</c:v>
                </c:pt>
                <c:pt idx="7">
                  <c:v>9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Sheet1!$E$2:$E$13</c:f>
              <c:numCache>
                <c:formatCode>General</c:formatCode>
                <c:ptCount val="12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825-4998-81F3-D6B59EF057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98507248"/>
        <c:axId val="1998497680"/>
        <c:axId val="1818570960"/>
      </c:area3DChart>
      <c:catAx>
        <c:axId val="1998507248"/>
        <c:scaling>
          <c:orientation val="minMax"/>
        </c:scaling>
        <c:delete val="0"/>
        <c:axPos val="b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8497680"/>
        <c:crosses val="autoZero"/>
        <c:auto val="1"/>
        <c:lblAlgn val="ctr"/>
        <c:lblOffset val="100"/>
        <c:noMultiLvlLbl val="0"/>
      </c:catAx>
      <c:valAx>
        <c:axId val="1998497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8507248"/>
        <c:crosses val="autoZero"/>
        <c:crossBetween val="midCat"/>
      </c:valAx>
      <c:serAx>
        <c:axId val="1818570960"/>
        <c:scaling>
          <c:orientation val="minMax"/>
        </c:scaling>
        <c:delete val="1"/>
        <c:axPos val="b"/>
        <c:majorTickMark val="out"/>
        <c:minorTickMark val="none"/>
        <c:tickLblPos val="nextTo"/>
        <c:crossAx val="1998497680"/>
        <c:crosses val="autoZero"/>
      </c:ser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0091529441498283"/>
          <c:y val="0.84696720925579372"/>
          <c:w val="0.36358169672620472"/>
          <c:h val="4.49280127820345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Builds and Deployments Per Week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0"/>
    </c:view3D>
    <c:floor>
      <c:thickness val="0"/>
      <c:spPr>
        <a:noFill/>
        <a:ln w="9525" cap="flat" cmpd="sng" algn="ctr">
          <a:solidFill>
            <a:schemeClr val="tx1">
              <a:lumMod val="15000"/>
              <a:lumOff val="85000"/>
            </a:schemeClr>
          </a:solidFill>
          <a:round/>
        </a:ln>
        <a:effectLst/>
        <a:sp3d contourW="9525">
          <a:contourClr>
            <a:schemeClr val="tx1">
              <a:lumMod val="15000"/>
              <a:lumOff val="85000"/>
            </a:schemeClr>
          </a:contourClr>
        </a:sp3d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area3D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Deploy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  <a:sp3d/>
          </c:spPr>
          <c:cat>
            <c:numRef>
              <c:f>Sheet1!$A$2:$A$13</c:f>
              <c:numCache>
                <c:formatCode>0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8</c:v>
                </c:pt>
                <c:pt idx="7">
                  <c:v>9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9</c:v>
                </c:pt>
                <c:pt idx="1">
                  <c:v>18</c:v>
                </c:pt>
                <c:pt idx="2">
                  <c:v>27</c:v>
                </c:pt>
                <c:pt idx="3">
                  <c:v>36</c:v>
                </c:pt>
                <c:pt idx="4">
                  <c:v>45</c:v>
                </c:pt>
                <c:pt idx="5">
                  <c:v>54</c:v>
                </c:pt>
                <c:pt idx="6">
                  <c:v>63</c:v>
                </c:pt>
                <c:pt idx="7">
                  <c:v>72</c:v>
                </c:pt>
                <c:pt idx="8">
                  <c:v>81</c:v>
                </c:pt>
                <c:pt idx="9">
                  <c:v>90</c:v>
                </c:pt>
                <c:pt idx="10">
                  <c:v>99</c:v>
                </c:pt>
                <c:pt idx="11">
                  <c:v>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6E-4782-AAE3-667E4FCC90B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Passed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cat>
            <c:numRef>
              <c:f>Sheet1!$A$2:$A$13</c:f>
              <c:numCache>
                <c:formatCode>0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8</c:v>
                </c:pt>
                <c:pt idx="7">
                  <c:v>9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40.5</c:v>
                </c:pt>
                <c:pt idx="1">
                  <c:v>81</c:v>
                </c:pt>
                <c:pt idx="2">
                  <c:v>121.5</c:v>
                </c:pt>
                <c:pt idx="3">
                  <c:v>162</c:v>
                </c:pt>
                <c:pt idx="4">
                  <c:v>202.5</c:v>
                </c:pt>
                <c:pt idx="5">
                  <c:v>243</c:v>
                </c:pt>
                <c:pt idx="6">
                  <c:v>283.5</c:v>
                </c:pt>
                <c:pt idx="7">
                  <c:v>324</c:v>
                </c:pt>
                <c:pt idx="8">
                  <c:v>364.5</c:v>
                </c:pt>
                <c:pt idx="9">
                  <c:v>405</c:v>
                </c:pt>
                <c:pt idx="10">
                  <c:v>445.5</c:v>
                </c:pt>
                <c:pt idx="11">
                  <c:v>486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6E-4782-AAE3-667E4FCC90B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Test</c:v>
                </c:pt>
              </c:strCache>
            </c:strRef>
          </c:tx>
          <c:spPr>
            <a:solidFill>
              <a:srgbClr val="0070C0"/>
            </a:solidFill>
            <a:ln w="25400">
              <a:noFill/>
            </a:ln>
            <a:effectLst/>
            <a:sp3d/>
          </c:spPr>
          <c:cat>
            <c:numRef>
              <c:f>Sheet1!$A$2:$A$13</c:f>
              <c:numCache>
                <c:formatCode>0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8</c:v>
                </c:pt>
                <c:pt idx="7">
                  <c:v>9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90</c:v>
                </c:pt>
                <c:pt idx="1">
                  <c:v>180</c:v>
                </c:pt>
                <c:pt idx="2">
                  <c:v>270</c:v>
                </c:pt>
                <c:pt idx="3">
                  <c:v>360</c:v>
                </c:pt>
                <c:pt idx="4">
                  <c:v>450</c:v>
                </c:pt>
                <c:pt idx="5">
                  <c:v>540</c:v>
                </c:pt>
                <c:pt idx="6">
                  <c:v>630</c:v>
                </c:pt>
                <c:pt idx="7">
                  <c:v>720</c:v>
                </c:pt>
                <c:pt idx="8">
                  <c:v>810</c:v>
                </c:pt>
                <c:pt idx="9">
                  <c:v>900</c:v>
                </c:pt>
                <c:pt idx="10">
                  <c:v>990</c:v>
                </c:pt>
                <c:pt idx="11">
                  <c:v>1080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06E-4782-AAE3-667E4FCC90B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Build</c:v>
                </c:pt>
              </c:strCache>
            </c:strRef>
          </c:tx>
          <c:spPr>
            <a:solidFill>
              <a:schemeClr val="accent4"/>
            </a:solidFill>
            <a:ln w="25400">
              <a:noFill/>
            </a:ln>
            <a:effectLst/>
            <a:sp3d/>
          </c:spPr>
          <c:cat>
            <c:numRef>
              <c:f>Sheet1!$A$2:$A$13</c:f>
              <c:numCache>
                <c:formatCode>0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8</c:v>
                </c:pt>
                <c:pt idx="7">
                  <c:v>9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Sheet1!$E$2:$E$13</c:f>
              <c:numCache>
                <c:formatCode>General</c:formatCode>
                <c:ptCount val="12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06E-4782-AAE3-667E4FCC90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98507248"/>
        <c:axId val="1998497680"/>
        <c:axId val="1818570960"/>
      </c:area3DChart>
      <c:catAx>
        <c:axId val="1998507248"/>
        <c:scaling>
          <c:orientation val="minMax"/>
        </c:scaling>
        <c:delete val="0"/>
        <c:axPos val="b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8497680"/>
        <c:crosses val="autoZero"/>
        <c:auto val="1"/>
        <c:lblAlgn val="ctr"/>
        <c:lblOffset val="100"/>
        <c:noMultiLvlLbl val="0"/>
      </c:catAx>
      <c:valAx>
        <c:axId val="1998497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8507248"/>
        <c:crosses val="autoZero"/>
        <c:crossBetween val="midCat"/>
      </c:valAx>
      <c:serAx>
        <c:axId val="1818570960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8497680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" name="Google Shape;8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887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949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280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You’re already building the thing, and all the experiences around the thing</a:t>
            </a:r>
          </a:p>
          <a:p>
            <a:r>
              <a:rPr lang="en-US" dirty="0"/>
              <a:t>What do you do for storage?</a:t>
            </a:r>
          </a:p>
          <a:p>
            <a:pPr lvl="1"/>
            <a:r>
              <a:rPr lang="en-US" dirty="0"/>
              <a:t>Build yet another storage solution (YASS)? </a:t>
            </a:r>
          </a:p>
          <a:p>
            <a:pPr lvl="1"/>
            <a:r>
              <a:rPr lang="en-US" dirty="0"/>
              <a:t>Leverage an existing solution?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378FB-1D52-4CFB-8513-901DF39875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97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Lets skip where for a second</a:t>
            </a:r>
          </a:p>
          <a:p>
            <a:r>
              <a:rPr lang="en-US" dirty="0"/>
              <a:t>Will you distribute? </a:t>
            </a:r>
          </a:p>
          <a:p>
            <a:pPr lvl="1"/>
            <a:r>
              <a:rPr lang="en-US" dirty="0"/>
              <a:t>For the things you depend upon (build and run), should you have possession of, at least, the latest version you depend upon?</a:t>
            </a:r>
          </a:p>
          <a:p>
            <a:pPr lvl="1"/>
            <a:r>
              <a:rPr lang="en-US" dirty="0"/>
              <a:t>Should you depend on them from the public internet?</a:t>
            </a:r>
          </a:p>
          <a:p>
            <a:pPr lvl="1"/>
            <a:r>
              <a:rPr lang="en-US" dirty="0"/>
              <a:t>Or, did you import it to your private/controlled environment? </a:t>
            </a:r>
          </a:p>
        </p:txBody>
      </p:sp>
    </p:spTree>
    <p:extLst>
      <p:ext uri="{BB962C8B-B14F-4D97-AF65-F5344CB8AC3E}">
        <p14:creationId xmlns:p14="http://schemas.microsoft.com/office/powerpoint/2010/main" val="3463418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80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890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You’re already building the thing, and all the experiences around the thing</a:t>
            </a:r>
          </a:p>
          <a:p>
            <a:r>
              <a:rPr lang="en-US" dirty="0"/>
              <a:t>What do you do for storage?</a:t>
            </a:r>
          </a:p>
          <a:p>
            <a:pPr lvl="1"/>
            <a:r>
              <a:rPr lang="en-US" dirty="0"/>
              <a:t>Build yet another storage solution (YASS)? </a:t>
            </a:r>
          </a:p>
          <a:p>
            <a:pPr lvl="1"/>
            <a:r>
              <a:rPr lang="en-US" dirty="0"/>
              <a:t>Leverage an existing solution?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378FB-1D52-4CFB-8513-901DF398759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626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mins</a:t>
            </a:r>
          </a:p>
        </p:txBody>
      </p:sp>
    </p:spTree>
    <p:extLst>
      <p:ext uri="{BB962C8B-B14F-4D97-AF65-F5344CB8AC3E}">
        <p14:creationId xmlns:p14="http://schemas.microsoft.com/office/powerpoint/2010/main" val="157325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You’re already building the thing, and all the experiences around the thing</a:t>
            </a:r>
          </a:p>
          <a:p>
            <a:r>
              <a:rPr lang="en-US" dirty="0"/>
              <a:t>What do you do for storage?</a:t>
            </a:r>
          </a:p>
          <a:p>
            <a:pPr lvl="1"/>
            <a:r>
              <a:rPr lang="en-US" dirty="0"/>
              <a:t>Build yet another storage solution (YASS)? </a:t>
            </a:r>
          </a:p>
          <a:p>
            <a:pPr lvl="1"/>
            <a:r>
              <a:rPr lang="en-US" dirty="0"/>
              <a:t>Leverage an existing solution?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378FB-1D52-4CFB-8513-901DF398759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755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6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6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 preserve="1">
  <p:cSld name="2_Title Slide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293765E-8CE0-C742-A5FB-3F12AC593E2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E3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EF0ED5-D759-F846-A421-9E4E8E0D4FAC}"/>
              </a:ext>
            </a:extLst>
          </p:cNvPr>
          <p:cNvSpPr/>
          <p:nvPr userDrawn="1"/>
        </p:nvSpPr>
        <p:spPr>
          <a:xfrm>
            <a:off x="569823" y="4186890"/>
            <a:ext cx="555955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b="0" i="0" spc="320" baseline="0" dirty="0">
                <a:solidFill>
                  <a:srgbClr val="3D8D42"/>
                </a:solidFill>
                <a:latin typeface="Clarity City Medium" pitchFamily="2" charset="77"/>
              </a:rPr>
              <a:t>WELCOME TO VALENCIA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FC708D-9224-A949-94AC-383D25BBC0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28559" y="254643"/>
            <a:ext cx="7114854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F3FBD58-323F-D34D-9A13-394A0A19D5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5098" y="1516284"/>
            <a:ext cx="5289001" cy="24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userDrawn="1">
  <p:cSld name="3_Title Slide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17651" y="215348"/>
            <a:ext cx="2687707" cy="236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54C3136-AD05-1347-A569-AF132A2AD7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13204" y="0"/>
            <a:ext cx="2478796" cy="19898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8228297-42E1-CB4F-9386-3E45400747C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08704" y="229428"/>
            <a:ext cx="1973745" cy="901587"/>
          </a:xfrm>
          <a:prstGeom prst="rect">
            <a:avLst/>
          </a:prstGeom>
        </p:spPr>
      </p:pic>
      <p:sp>
        <p:nvSpPr>
          <p:cNvPr id="2" name="Google Shape;93;p6">
            <a:extLst>
              <a:ext uri="{FF2B5EF4-FFF2-40B4-BE49-F238E27FC236}">
                <a16:creationId xmlns:a16="http://schemas.microsoft.com/office/drawing/2014/main" id="{A7D2A620-A6FD-B88A-DE7F-4AC632247037}"/>
              </a:ext>
            </a:extLst>
          </p:cNvPr>
          <p:cNvSpPr txBox="1"/>
          <p:nvPr userDrawn="1"/>
        </p:nvSpPr>
        <p:spPr>
          <a:xfrm>
            <a:off x="403682" y="-10372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CA" sz="4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91314D-73A0-C3D8-CF94-FA629696C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1" y="0"/>
            <a:ext cx="10515600" cy="1325563"/>
          </a:xfrm>
        </p:spPr>
        <p:txBody>
          <a:bodyPr>
            <a:normAutofit/>
          </a:bodyPr>
          <a:lstStyle>
            <a:lvl1pPr>
              <a:defRPr sz="3200" b="1">
                <a:latin typeface="Clarity City" panose="020B060402020202020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046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1_Title Slide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CC179D-6CC2-0F48-8633-5860575380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BA2FD8E-FCF3-AA4F-B5EB-97A509C725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13204" y="0"/>
            <a:ext cx="2478796" cy="198989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A6F1739-DC5B-F842-B0F7-E371C092D89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08704" y="229428"/>
            <a:ext cx="1973745" cy="90158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62A91E1-4F57-2C42-9AA0-3713E4CB67E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99374" y="3945744"/>
            <a:ext cx="2292626" cy="291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2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2_Title and Content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8EA07FB2-1B65-3C4E-8173-268658DBD3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13204" y="0"/>
            <a:ext cx="2478796" cy="198989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1BF24B7-E9F0-224D-9225-53121B0D8A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08704" y="229428"/>
            <a:ext cx="1973745" cy="901587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DD5F7F22-8970-A855-DFC8-4D5BB8ECC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1" y="-4354"/>
            <a:ext cx="10515600" cy="1325563"/>
          </a:xfrm>
        </p:spPr>
        <p:txBody>
          <a:bodyPr>
            <a:normAutofit/>
          </a:bodyPr>
          <a:lstStyle>
            <a:lvl1pPr>
              <a:defRPr sz="3200" b="1">
                <a:latin typeface="Clarity City" panose="020B060402020202020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444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preserve="1" userDrawn="1">
  <p:cSld name="1_Title Slide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17651" y="215348"/>
            <a:ext cx="2687707" cy="236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54C3136-AD05-1347-A569-AF132A2AD7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13204" y="0"/>
            <a:ext cx="2478796" cy="19898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8228297-42E1-CB4F-9386-3E45400747C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08704" y="229428"/>
            <a:ext cx="1973745" cy="901587"/>
          </a:xfrm>
          <a:prstGeom prst="rect">
            <a:avLst/>
          </a:prstGeom>
        </p:spPr>
      </p:pic>
      <p:sp>
        <p:nvSpPr>
          <p:cNvPr id="2" name="Google Shape;93;p6">
            <a:extLst>
              <a:ext uri="{FF2B5EF4-FFF2-40B4-BE49-F238E27FC236}">
                <a16:creationId xmlns:a16="http://schemas.microsoft.com/office/drawing/2014/main" id="{A7D2A620-A6FD-B88A-DE7F-4AC632247037}"/>
              </a:ext>
            </a:extLst>
          </p:cNvPr>
          <p:cNvSpPr txBox="1"/>
          <p:nvPr userDrawn="1"/>
        </p:nvSpPr>
        <p:spPr>
          <a:xfrm>
            <a:off x="403682" y="-10372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CA" sz="4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91314D-73A0-C3D8-CF94-FA629696C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1" y="0"/>
            <a:ext cx="10515600" cy="1325563"/>
          </a:xfrm>
        </p:spPr>
        <p:txBody>
          <a:bodyPr>
            <a:normAutofit/>
          </a:bodyPr>
          <a:lstStyle>
            <a:lvl1pPr>
              <a:defRPr sz="3200" b="1">
                <a:latin typeface="Clarity City" panose="020B060402020202020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04E5954-7E91-19BA-ED6D-427C071306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9550" y="1451268"/>
            <a:ext cx="11695807" cy="51913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329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1_Section 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1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061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 preserve="1">
  <p:cSld name="1_Two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199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 preserve="1">
  <p:cSld name="1_Comparis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478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Title 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334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653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teve.Lasker@Microsoft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stevelasker/presentations" TargetMode="External"/><Relationship Id="rId4" Type="http://schemas.openxmlformats.org/officeDocument/2006/relationships/hyperlink" Target="https://stevelasker.blo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hyperlink" Target="http://aka.ms/acr/helm-repos" TargetMode="External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44.png"/><Relationship Id="rId18" Type="http://schemas.openxmlformats.org/officeDocument/2006/relationships/image" Target="../media/image21.png"/><Relationship Id="rId3" Type="http://schemas.openxmlformats.org/officeDocument/2006/relationships/image" Target="../media/image35.png"/><Relationship Id="rId21" Type="http://schemas.openxmlformats.org/officeDocument/2006/relationships/image" Target="../media/image16.svg"/><Relationship Id="rId7" Type="http://schemas.openxmlformats.org/officeDocument/2006/relationships/image" Target="../media/image39.sv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4.png"/><Relationship Id="rId16" Type="http://schemas.openxmlformats.org/officeDocument/2006/relationships/image" Target="../media/image47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2.jpg"/><Relationship Id="rId5" Type="http://schemas.openxmlformats.org/officeDocument/2006/relationships/image" Target="../media/image37.svg"/><Relationship Id="rId15" Type="http://schemas.openxmlformats.org/officeDocument/2006/relationships/image" Target="../media/image46.png"/><Relationship Id="rId10" Type="http://schemas.openxmlformats.org/officeDocument/2006/relationships/image" Target="../media/image41.svg"/><Relationship Id="rId19" Type="http://schemas.openxmlformats.org/officeDocument/2006/relationships/image" Target="../media/image14.jpeg"/><Relationship Id="rId4" Type="http://schemas.openxmlformats.org/officeDocument/2006/relationships/image" Target="../media/image36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as-project/artifacts-spec/blob/main/manifest-referrers-api.md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pencontainers/wg-reference-types" TargetMode="External"/><Relationship Id="rId13" Type="http://schemas.openxmlformats.org/officeDocument/2006/relationships/hyperlink" Target="mailto:Steve.Lasker@Microsoft.com" TargetMode="External"/><Relationship Id="rId3" Type="http://schemas.openxmlformats.org/officeDocument/2006/relationships/hyperlink" Target="https://github.com/opencontainers/artifacts" TargetMode="External"/><Relationship Id="rId7" Type="http://schemas.openxmlformats.org/officeDocument/2006/relationships/hyperlink" Target="https://github.com/oras-project/distribution" TargetMode="External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hyperlink" Target="github.com/oras-project/oras-go" TargetMode="External"/><Relationship Id="rId11" Type="http://schemas.openxmlformats.org/officeDocument/2006/relationships/image" Target="../media/image52.png"/><Relationship Id="rId5" Type="http://schemas.openxmlformats.org/officeDocument/2006/relationships/hyperlink" Target="github.com/oras-project/oras" TargetMode="External"/><Relationship Id="rId15" Type="http://schemas.openxmlformats.org/officeDocument/2006/relationships/hyperlink" Target="https://github.com/stevelasker/presentations" TargetMode="External"/><Relationship Id="rId10" Type="http://schemas.openxmlformats.org/officeDocument/2006/relationships/image" Target="../media/image51.png"/><Relationship Id="rId4" Type="http://schemas.openxmlformats.org/officeDocument/2006/relationships/hyperlink" Target="https://github.com/oras-project/artifacts-spec/" TargetMode="External"/><Relationship Id="rId9" Type="http://schemas.openxmlformats.org/officeDocument/2006/relationships/image" Target="../media/image50.png"/><Relationship Id="rId14" Type="http://schemas.openxmlformats.org/officeDocument/2006/relationships/hyperlink" Target="https://stevelasker.blog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51BEAE3-95C1-6746-A476-EEF543C53C8F}"/>
              </a:ext>
            </a:extLst>
          </p:cNvPr>
          <p:cNvSpPr/>
          <p:nvPr/>
        </p:nvSpPr>
        <p:spPr>
          <a:xfrm>
            <a:off x="606231" y="1365188"/>
            <a:ext cx="11482605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larity City" pitchFamily="2" charset="77"/>
                <a:cs typeface="Arial"/>
                <a:sym typeface="Arial"/>
              </a:rPr>
              <a:t>Distributing Supply Chain Artifacts with </a:t>
            </a:r>
            <a:b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larity City" pitchFamily="2" charset="77"/>
                <a:cs typeface="Arial"/>
                <a:sym typeface="Arial"/>
              </a:rPr>
            </a:br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larity City" pitchFamily="2" charset="77"/>
                <a:cs typeface="Arial"/>
                <a:sym typeface="Arial"/>
              </a:rPr>
              <a:t>OCI &amp; ORAS Artifacts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D2CB6-6902-7C43-37F3-1E1F06F279F6}"/>
              </a:ext>
            </a:extLst>
          </p:cNvPr>
          <p:cNvSpPr txBox="1"/>
          <p:nvPr/>
        </p:nvSpPr>
        <p:spPr>
          <a:xfrm>
            <a:off x="647114" y="4361773"/>
            <a:ext cx="6096000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Steve Lasker</a:t>
            </a:r>
          </a:p>
          <a:p>
            <a:r>
              <a:rPr lang="en-US" sz="1400" dirty="0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Principal PM Architect</a:t>
            </a:r>
          </a:p>
          <a:p>
            <a:r>
              <a:rPr lang="en-US" sz="1400" dirty="0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</a:t>
            </a:r>
          </a:p>
          <a:p>
            <a:r>
              <a:rPr lang="en-US" sz="1100" dirty="0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Steve.Lasker@Microsoft.com</a:t>
            </a:r>
            <a:endParaRPr lang="en-US" sz="1100" dirty="0">
              <a:solidFill>
                <a:srgbClr val="3D8D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@SteveLasker</a:t>
            </a:r>
          </a:p>
          <a:p>
            <a:r>
              <a:rPr lang="en-US" sz="1400" dirty="0" err="1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SteveLasker.blog</a:t>
            </a:r>
            <a:endParaRPr lang="en-US" sz="1400" dirty="0">
              <a:solidFill>
                <a:srgbClr val="3D8D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github.com/</a:t>
            </a:r>
            <a:r>
              <a:rPr lang="en-US" dirty="0" err="1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SteveLasker</a:t>
            </a:r>
            <a:endParaRPr lang="en-US" sz="1400" dirty="0">
              <a:solidFill>
                <a:srgbClr val="3D8D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sz="1400" dirty="0" err="1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SteveLasker</a:t>
            </a:r>
            <a:r>
              <a:rPr lang="en-US" sz="1400" dirty="0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/presentations</a:t>
            </a:r>
            <a:endParaRPr lang="en-US" sz="1400" dirty="0">
              <a:solidFill>
                <a:srgbClr val="3D8D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29EA0-2446-CB06-F4F8-213DCD12B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Assets &amp; Liabilities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35ABD7-E72C-9B08-C1F6-4F6F61D4209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Non-Deployed Content</a:t>
            </a:r>
          </a:p>
          <a:p>
            <a:pPr lvl="1"/>
            <a:r>
              <a:rPr lang="en-US" dirty="0"/>
              <a:t>How long do you keep it?</a:t>
            </a:r>
          </a:p>
          <a:p>
            <a:pPr lvl="1"/>
            <a:r>
              <a:rPr lang="en-US" dirty="0"/>
              <a:t>Should you keep it?</a:t>
            </a:r>
          </a:p>
          <a:p>
            <a:pPr lvl="1"/>
            <a:r>
              <a:rPr lang="en-US" dirty="0"/>
              <a:t>Is it </a:t>
            </a:r>
            <a:r>
              <a:rPr lang="en-US" i="1" dirty="0"/>
              <a:t>just </a:t>
            </a:r>
            <a:r>
              <a:rPr lang="en-US" dirty="0"/>
              <a:t>a storage problem?</a:t>
            </a:r>
          </a:p>
          <a:p>
            <a:pPr lvl="1"/>
            <a:r>
              <a:rPr lang="en-US" dirty="0"/>
              <a:t>What about newly discovered vulnerabilities?</a:t>
            </a:r>
          </a:p>
          <a:p>
            <a:r>
              <a:rPr lang="en-US" dirty="0"/>
              <a:t>Deployed Content</a:t>
            </a:r>
          </a:p>
          <a:p>
            <a:pPr lvl="1"/>
            <a:r>
              <a:rPr lang="en-US" dirty="0"/>
              <a:t>Compliance: must keep for </a:t>
            </a:r>
            <a:r>
              <a:rPr lang="en-US" i="1" dirty="0"/>
              <a:t>18*</a:t>
            </a:r>
            <a:r>
              <a:rPr lang="en-US" dirty="0"/>
              <a:t> months</a:t>
            </a:r>
          </a:p>
          <a:p>
            <a:pPr lvl="2"/>
            <a:r>
              <a:rPr lang="en-US" dirty="0"/>
              <a:t>Deployed binaries, including the associated </a:t>
            </a:r>
            <a:br>
              <a:rPr lang="en-US" dirty="0"/>
            </a:br>
            <a:r>
              <a:rPr lang="en-US" dirty="0"/>
              <a:t>SBOMs, Claims, Scan Results</a:t>
            </a:r>
          </a:p>
          <a:p>
            <a:r>
              <a:rPr lang="en-US" dirty="0"/>
              <a:t>Archived Binaries</a:t>
            </a:r>
          </a:p>
          <a:p>
            <a:pPr lvl="1"/>
            <a:r>
              <a:rPr lang="en-US" dirty="0"/>
              <a:t>What about new vulnerabilities, in deployed content, from 2 months ago?</a:t>
            </a:r>
          </a:p>
          <a:p>
            <a:pPr lvl="1"/>
            <a:r>
              <a:rPr lang="en-US" dirty="0"/>
              <a:t>Do you patch the archived binaries, saved for compliance?</a:t>
            </a:r>
          </a:p>
          <a:p>
            <a:pPr lvl="1"/>
            <a:endParaRPr lang="en-US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32677140-BAFF-D73A-8B21-D0214B0CB1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4726367"/>
              </p:ext>
            </p:extLst>
          </p:nvPr>
        </p:nvGraphicFramePr>
        <p:xfrm>
          <a:off x="7181088" y="1002536"/>
          <a:ext cx="5010912" cy="42522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46F3911E-C6BC-5D21-B9E3-611B6035DB19}"/>
              </a:ext>
            </a:extLst>
          </p:cNvPr>
          <p:cNvSpPr/>
          <p:nvPr/>
        </p:nvSpPr>
        <p:spPr>
          <a:xfrm>
            <a:off x="4768096" y="2103518"/>
            <a:ext cx="6758296" cy="1816592"/>
          </a:xfrm>
          <a:custGeom>
            <a:avLst/>
            <a:gdLst>
              <a:gd name="connsiteX0" fmla="*/ 0 w 3681984"/>
              <a:gd name="connsiteY0" fmla="*/ 0 h 1678480"/>
              <a:gd name="connsiteX1" fmla="*/ 613664 w 3681984"/>
              <a:gd name="connsiteY1" fmla="*/ 0 h 1678480"/>
              <a:gd name="connsiteX2" fmla="*/ 613664 w 3681984"/>
              <a:gd name="connsiteY2" fmla="*/ 0 h 1678480"/>
              <a:gd name="connsiteX3" fmla="*/ 1534160 w 3681984"/>
              <a:gd name="connsiteY3" fmla="*/ 0 h 1678480"/>
              <a:gd name="connsiteX4" fmla="*/ 3681984 w 3681984"/>
              <a:gd name="connsiteY4" fmla="*/ 0 h 1678480"/>
              <a:gd name="connsiteX5" fmla="*/ 3681984 w 3681984"/>
              <a:gd name="connsiteY5" fmla="*/ 279747 h 1678480"/>
              <a:gd name="connsiteX6" fmla="*/ 3681984 w 3681984"/>
              <a:gd name="connsiteY6" fmla="*/ 279747 h 1678480"/>
              <a:gd name="connsiteX7" fmla="*/ 3681984 w 3681984"/>
              <a:gd name="connsiteY7" fmla="*/ 699367 h 1678480"/>
              <a:gd name="connsiteX8" fmla="*/ 3681984 w 3681984"/>
              <a:gd name="connsiteY8" fmla="*/ 1678480 h 1678480"/>
              <a:gd name="connsiteX9" fmla="*/ 1534160 w 3681984"/>
              <a:gd name="connsiteY9" fmla="*/ 1678480 h 1678480"/>
              <a:gd name="connsiteX10" fmla="*/ 613664 w 3681984"/>
              <a:gd name="connsiteY10" fmla="*/ 1678480 h 1678480"/>
              <a:gd name="connsiteX11" fmla="*/ 613664 w 3681984"/>
              <a:gd name="connsiteY11" fmla="*/ 1678480 h 1678480"/>
              <a:gd name="connsiteX12" fmla="*/ 0 w 3681984"/>
              <a:gd name="connsiteY12" fmla="*/ 1678480 h 1678480"/>
              <a:gd name="connsiteX13" fmla="*/ 0 w 3681984"/>
              <a:gd name="connsiteY13" fmla="*/ 699367 h 1678480"/>
              <a:gd name="connsiteX14" fmla="*/ -3181087 w 3681984"/>
              <a:gd name="connsiteY14" fmla="*/ 144836 h 1678480"/>
              <a:gd name="connsiteX15" fmla="*/ 0 w 3681984"/>
              <a:gd name="connsiteY15" fmla="*/ 279747 h 1678480"/>
              <a:gd name="connsiteX16" fmla="*/ 0 w 3681984"/>
              <a:gd name="connsiteY16" fmla="*/ 0 h 1678480"/>
              <a:gd name="connsiteX0" fmla="*/ 3181087 w 6863071"/>
              <a:gd name="connsiteY0" fmla="*/ 0 h 1916605"/>
              <a:gd name="connsiteX1" fmla="*/ 3794751 w 6863071"/>
              <a:gd name="connsiteY1" fmla="*/ 0 h 1916605"/>
              <a:gd name="connsiteX2" fmla="*/ 3794751 w 6863071"/>
              <a:gd name="connsiteY2" fmla="*/ 0 h 1916605"/>
              <a:gd name="connsiteX3" fmla="*/ 4715247 w 6863071"/>
              <a:gd name="connsiteY3" fmla="*/ 0 h 1916605"/>
              <a:gd name="connsiteX4" fmla="*/ 6863071 w 6863071"/>
              <a:gd name="connsiteY4" fmla="*/ 0 h 1916605"/>
              <a:gd name="connsiteX5" fmla="*/ 6863071 w 6863071"/>
              <a:gd name="connsiteY5" fmla="*/ 279747 h 1916605"/>
              <a:gd name="connsiteX6" fmla="*/ 6863071 w 6863071"/>
              <a:gd name="connsiteY6" fmla="*/ 279747 h 1916605"/>
              <a:gd name="connsiteX7" fmla="*/ 6863071 w 6863071"/>
              <a:gd name="connsiteY7" fmla="*/ 699367 h 1916605"/>
              <a:gd name="connsiteX8" fmla="*/ 6715434 w 6863071"/>
              <a:gd name="connsiteY8" fmla="*/ 1916605 h 1916605"/>
              <a:gd name="connsiteX9" fmla="*/ 4715247 w 6863071"/>
              <a:gd name="connsiteY9" fmla="*/ 1678480 h 1916605"/>
              <a:gd name="connsiteX10" fmla="*/ 3794751 w 6863071"/>
              <a:gd name="connsiteY10" fmla="*/ 1678480 h 1916605"/>
              <a:gd name="connsiteX11" fmla="*/ 3794751 w 6863071"/>
              <a:gd name="connsiteY11" fmla="*/ 1678480 h 1916605"/>
              <a:gd name="connsiteX12" fmla="*/ 3181087 w 6863071"/>
              <a:gd name="connsiteY12" fmla="*/ 1678480 h 1916605"/>
              <a:gd name="connsiteX13" fmla="*/ 3181087 w 6863071"/>
              <a:gd name="connsiteY13" fmla="*/ 699367 h 1916605"/>
              <a:gd name="connsiteX14" fmla="*/ 0 w 6863071"/>
              <a:gd name="connsiteY14" fmla="*/ 144836 h 1916605"/>
              <a:gd name="connsiteX15" fmla="*/ 3181087 w 6863071"/>
              <a:gd name="connsiteY15" fmla="*/ 279747 h 1916605"/>
              <a:gd name="connsiteX16" fmla="*/ 3181087 w 6863071"/>
              <a:gd name="connsiteY16" fmla="*/ 0 h 1916605"/>
              <a:gd name="connsiteX0" fmla="*/ 3181087 w 6863071"/>
              <a:gd name="connsiteY0" fmla="*/ 0 h 1916605"/>
              <a:gd name="connsiteX1" fmla="*/ 3794751 w 6863071"/>
              <a:gd name="connsiteY1" fmla="*/ 0 h 1916605"/>
              <a:gd name="connsiteX2" fmla="*/ 3794751 w 6863071"/>
              <a:gd name="connsiteY2" fmla="*/ 0 h 1916605"/>
              <a:gd name="connsiteX3" fmla="*/ 4715247 w 6863071"/>
              <a:gd name="connsiteY3" fmla="*/ 0 h 1916605"/>
              <a:gd name="connsiteX4" fmla="*/ 6863071 w 6863071"/>
              <a:gd name="connsiteY4" fmla="*/ 0 h 1916605"/>
              <a:gd name="connsiteX5" fmla="*/ 6863071 w 6863071"/>
              <a:gd name="connsiteY5" fmla="*/ 279747 h 1916605"/>
              <a:gd name="connsiteX6" fmla="*/ 6863071 w 6863071"/>
              <a:gd name="connsiteY6" fmla="*/ 279747 h 1916605"/>
              <a:gd name="connsiteX7" fmla="*/ 6863071 w 6863071"/>
              <a:gd name="connsiteY7" fmla="*/ 699367 h 1916605"/>
              <a:gd name="connsiteX8" fmla="*/ 6715434 w 6863071"/>
              <a:gd name="connsiteY8" fmla="*/ 1916605 h 1916605"/>
              <a:gd name="connsiteX9" fmla="*/ 4715247 w 6863071"/>
              <a:gd name="connsiteY9" fmla="*/ 1678480 h 1916605"/>
              <a:gd name="connsiteX10" fmla="*/ 3794751 w 6863071"/>
              <a:gd name="connsiteY10" fmla="*/ 1678480 h 1916605"/>
              <a:gd name="connsiteX11" fmla="*/ 3794751 w 6863071"/>
              <a:gd name="connsiteY11" fmla="*/ 1678480 h 1916605"/>
              <a:gd name="connsiteX12" fmla="*/ 3162037 w 6863071"/>
              <a:gd name="connsiteY12" fmla="*/ 1607043 h 1916605"/>
              <a:gd name="connsiteX13" fmla="*/ 3181087 w 6863071"/>
              <a:gd name="connsiteY13" fmla="*/ 699367 h 1916605"/>
              <a:gd name="connsiteX14" fmla="*/ 0 w 6863071"/>
              <a:gd name="connsiteY14" fmla="*/ 144836 h 1916605"/>
              <a:gd name="connsiteX15" fmla="*/ 3181087 w 6863071"/>
              <a:gd name="connsiteY15" fmla="*/ 279747 h 1916605"/>
              <a:gd name="connsiteX16" fmla="*/ 3181087 w 6863071"/>
              <a:gd name="connsiteY16" fmla="*/ 0 h 1916605"/>
              <a:gd name="connsiteX0" fmla="*/ 3181087 w 6863071"/>
              <a:gd name="connsiteY0" fmla="*/ 0 h 1916605"/>
              <a:gd name="connsiteX1" fmla="*/ 3794751 w 6863071"/>
              <a:gd name="connsiteY1" fmla="*/ 0 h 1916605"/>
              <a:gd name="connsiteX2" fmla="*/ 3794751 w 6863071"/>
              <a:gd name="connsiteY2" fmla="*/ 0 h 1916605"/>
              <a:gd name="connsiteX3" fmla="*/ 4715247 w 6863071"/>
              <a:gd name="connsiteY3" fmla="*/ 0 h 1916605"/>
              <a:gd name="connsiteX4" fmla="*/ 6863071 w 6863071"/>
              <a:gd name="connsiteY4" fmla="*/ 0 h 1916605"/>
              <a:gd name="connsiteX5" fmla="*/ 6863071 w 6863071"/>
              <a:gd name="connsiteY5" fmla="*/ 279747 h 1916605"/>
              <a:gd name="connsiteX6" fmla="*/ 6863071 w 6863071"/>
              <a:gd name="connsiteY6" fmla="*/ 279747 h 1916605"/>
              <a:gd name="connsiteX7" fmla="*/ 6863071 w 6863071"/>
              <a:gd name="connsiteY7" fmla="*/ 699367 h 1916605"/>
              <a:gd name="connsiteX8" fmla="*/ 6715434 w 6863071"/>
              <a:gd name="connsiteY8" fmla="*/ 1916605 h 1916605"/>
              <a:gd name="connsiteX9" fmla="*/ 3794751 w 6863071"/>
              <a:gd name="connsiteY9" fmla="*/ 1678480 h 1916605"/>
              <a:gd name="connsiteX10" fmla="*/ 3794751 w 6863071"/>
              <a:gd name="connsiteY10" fmla="*/ 1678480 h 1916605"/>
              <a:gd name="connsiteX11" fmla="*/ 3162037 w 6863071"/>
              <a:gd name="connsiteY11" fmla="*/ 1607043 h 1916605"/>
              <a:gd name="connsiteX12" fmla="*/ 3181087 w 6863071"/>
              <a:gd name="connsiteY12" fmla="*/ 699367 h 1916605"/>
              <a:gd name="connsiteX13" fmla="*/ 0 w 6863071"/>
              <a:gd name="connsiteY13" fmla="*/ 144836 h 1916605"/>
              <a:gd name="connsiteX14" fmla="*/ 3181087 w 6863071"/>
              <a:gd name="connsiteY14" fmla="*/ 279747 h 1916605"/>
              <a:gd name="connsiteX15" fmla="*/ 3181087 w 6863071"/>
              <a:gd name="connsiteY15" fmla="*/ 0 h 1916605"/>
              <a:gd name="connsiteX0" fmla="*/ 3181087 w 6863071"/>
              <a:gd name="connsiteY0" fmla="*/ 0 h 1916605"/>
              <a:gd name="connsiteX1" fmla="*/ 3794751 w 6863071"/>
              <a:gd name="connsiteY1" fmla="*/ 0 h 1916605"/>
              <a:gd name="connsiteX2" fmla="*/ 3794751 w 6863071"/>
              <a:gd name="connsiteY2" fmla="*/ 0 h 1916605"/>
              <a:gd name="connsiteX3" fmla="*/ 4715247 w 6863071"/>
              <a:gd name="connsiteY3" fmla="*/ 0 h 1916605"/>
              <a:gd name="connsiteX4" fmla="*/ 6863071 w 6863071"/>
              <a:gd name="connsiteY4" fmla="*/ 0 h 1916605"/>
              <a:gd name="connsiteX5" fmla="*/ 6863071 w 6863071"/>
              <a:gd name="connsiteY5" fmla="*/ 279747 h 1916605"/>
              <a:gd name="connsiteX6" fmla="*/ 6863071 w 6863071"/>
              <a:gd name="connsiteY6" fmla="*/ 279747 h 1916605"/>
              <a:gd name="connsiteX7" fmla="*/ 6863071 w 6863071"/>
              <a:gd name="connsiteY7" fmla="*/ 699367 h 1916605"/>
              <a:gd name="connsiteX8" fmla="*/ 6715434 w 6863071"/>
              <a:gd name="connsiteY8" fmla="*/ 1916605 h 1916605"/>
              <a:gd name="connsiteX9" fmla="*/ 3794751 w 6863071"/>
              <a:gd name="connsiteY9" fmla="*/ 1678480 h 1916605"/>
              <a:gd name="connsiteX10" fmla="*/ 3162037 w 6863071"/>
              <a:gd name="connsiteY10" fmla="*/ 1607043 h 1916605"/>
              <a:gd name="connsiteX11" fmla="*/ 3181087 w 6863071"/>
              <a:gd name="connsiteY11" fmla="*/ 699367 h 1916605"/>
              <a:gd name="connsiteX12" fmla="*/ 0 w 6863071"/>
              <a:gd name="connsiteY12" fmla="*/ 144836 h 1916605"/>
              <a:gd name="connsiteX13" fmla="*/ 3181087 w 6863071"/>
              <a:gd name="connsiteY13" fmla="*/ 279747 h 1916605"/>
              <a:gd name="connsiteX14" fmla="*/ 3181087 w 6863071"/>
              <a:gd name="connsiteY14" fmla="*/ 0 h 1916605"/>
              <a:gd name="connsiteX0" fmla="*/ 3181087 w 6863071"/>
              <a:gd name="connsiteY0" fmla="*/ 0 h 1916605"/>
              <a:gd name="connsiteX1" fmla="*/ 3794751 w 6863071"/>
              <a:gd name="connsiteY1" fmla="*/ 0 h 1916605"/>
              <a:gd name="connsiteX2" fmla="*/ 3794751 w 6863071"/>
              <a:gd name="connsiteY2" fmla="*/ 0 h 1916605"/>
              <a:gd name="connsiteX3" fmla="*/ 4715247 w 6863071"/>
              <a:gd name="connsiteY3" fmla="*/ 0 h 1916605"/>
              <a:gd name="connsiteX4" fmla="*/ 6863071 w 6863071"/>
              <a:gd name="connsiteY4" fmla="*/ 0 h 1916605"/>
              <a:gd name="connsiteX5" fmla="*/ 6863071 w 6863071"/>
              <a:gd name="connsiteY5" fmla="*/ 279747 h 1916605"/>
              <a:gd name="connsiteX6" fmla="*/ 6863071 w 6863071"/>
              <a:gd name="connsiteY6" fmla="*/ 279747 h 1916605"/>
              <a:gd name="connsiteX7" fmla="*/ 6863071 w 6863071"/>
              <a:gd name="connsiteY7" fmla="*/ 699367 h 1916605"/>
              <a:gd name="connsiteX8" fmla="*/ 6715434 w 6863071"/>
              <a:gd name="connsiteY8" fmla="*/ 1916605 h 1916605"/>
              <a:gd name="connsiteX9" fmla="*/ 3162037 w 6863071"/>
              <a:gd name="connsiteY9" fmla="*/ 1607043 h 1916605"/>
              <a:gd name="connsiteX10" fmla="*/ 3181087 w 6863071"/>
              <a:gd name="connsiteY10" fmla="*/ 699367 h 1916605"/>
              <a:gd name="connsiteX11" fmla="*/ 0 w 6863071"/>
              <a:gd name="connsiteY11" fmla="*/ 144836 h 1916605"/>
              <a:gd name="connsiteX12" fmla="*/ 3181087 w 6863071"/>
              <a:gd name="connsiteY12" fmla="*/ 279747 h 1916605"/>
              <a:gd name="connsiteX13" fmla="*/ 3181087 w 6863071"/>
              <a:gd name="connsiteY13" fmla="*/ 0 h 1916605"/>
              <a:gd name="connsiteX0" fmla="*/ 3181087 w 6863071"/>
              <a:gd name="connsiteY0" fmla="*/ 0 h 1916605"/>
              <a:gd name="connsiteX1" fmla="*/ 3794751 w 6863071"/>
              <a:gd name="connsiteY1" fmla="*/ 0 h 1916605"/>
              <a:gd name="connsiteX2" fmla="*/ 3794751 w 6863071"/>
              <a:gd name="connsiteY2" fmla="*/ 0 h 1916605"/>
              <a:gd name="connsiteX3" fmla="*/ 4715247 w 6863071"/>
              <a:gd name="connsiteY3" fmla="*/ 0 h 1916605"/>
              <a:gd name="connsiteX4" fmla="*/ 6863071 w 6863071"/>
              <a:gd name="connsiteY4" fmla="*/ 0 h 1916605"/>
              <a:gd name="connsiteX5" fmla="*/ 6863071 w 6863071"/>
              <a:gd name="connsiteY5" fmla="*/ 279747 h 1916605"/>
              <a:gd name="connsiteX6" fmla="*/ 6863071 w 6863071"/>
              <a:gd name="connsiteY6" fmla="*/ 279747 h 1916605"/>
              <a:gd name="connsiteX7" fmla="*/ 6715434 w 6863071"/>
              <a:gd name="connsiteY7" fmla="*/ 1916605 h 1916605"/>
              <a:gd name="connsiteX8" fmla="*/ 3162037 w 6863071"/>
              <a:gd name="connsiteY8" fmla="*/ 1607043 h 1916605"/>
              <a:gd name="connsiteX9" fmla="*/ 3181087 w 6863071"/>
              <a:gd name="connsiteY9" fmla="*/ 699367 h 1916605"/>
              <a:gd name="connsiteX10" fmla="*/ 0 w 6863071"/>
              <a:gd name="connsiteY10" fmla="*/ 144836 h 1916605"/>
              <a:gd name="connsiteX11" fmla="*/ 3181087 w 6863071"/>
              <a:gd name="connsiteY11" fmla="*/ 279747 h 1916605"/>
              <a:gd name="connsiteX12" fmla="*/ 3181087 w 6863071"/>
              <a:gd name="connsiteY12" fmla="*/ 0 h 1916605"/>
              <a:gd name="connsiteX0" fmla="*/ 3181087 w 6863071"/>
              <a:gd name="connsiteY0" fmla="*/ 0 h 1916605"/>
              <a:gd name="connsiteX1" fmla="*/ 3794751 w 6863071"/>
              <a:gd name="connsiteY1" fmla="*/ 0 h 1916605"/>
              <a:gd name="connsiteX2" fmla="*/ 3794751 w 6863071"/>
              <a:gd name="connsiteY2" fmla="*/ 0 h 1916605"/>
              <a:gd name="connsiteX3" fmla="*/ 4715247 w 6863071"/>
              <a:gd name="connsiteY3" fmla="*/ 0 h 1916605"/>
              <a:gd name="connsiteX4" fmla="*/ 6863071 w 6863071"/>
              <a:gd name="connsiteY4" fmla="*/ 0 h 1916605"/>
              <a:gd name="connsiteX5" fmla="*/ 6863071 w 6863071"/>
              <a:gd name="connsiteY5" fmla="*/ 279747 h 1916605"/>
              <a:gd name="connsiteX6" fmla="*/ 6715434 w 6863071"/>
              <a:gd name="connsiteY6" fmla="*/ 1916605 h 1916605"/>
              <a:gd name="connsiteX7" fmla="*/ 3162037 w 6863071"/>
              <a:gd name="connsiteY7" fmla="*/ 1607043 h 1916605"/>
              <a:gd name="connsiteX8" fmla="*/ 3181087 w 6863071"/>
              <a:gd name="connsiteY8" fmla="*/ 699367 h 1916605"/>
              <a:gd name="connsiteX9" fmla="*/ 0 w 6863071"/>
              <a:gd name="connsiteY9" fmla="*/ 144836 h 1916605"/>
              <a:gd name="connsiteX10" fmla="*/ 3181087 w 6863071"/>
              <a:gd name="connsiteY10" fmla="*/ 279747 h 1916605"/>
              <a:gd name="connsiteX11" fmla="*/ 3181087 w 6863071"/>
              <a:gd name="connsiteY11" fmla="*/ 0 h 1916605"/>
              <a:gd name="connsiteX0" fmla="*/ 3181087 w 6863071"/>
              <a:gd name="connsiteY0" fmla="*/ 0 h 1916605"/>
              <a:gd name="connsiteX1" fmla="*/ 3794751 w 6863071"/>
              <a:gd name="connsiteY1" fmla="*/ 0 h 1916605"/>
              <a:gd name="connsiteX2" fmla="*/ 3794751 w 6863071"/>
              <a:gd name="connsiteY2" fmla="*/ 0 h 1916605"/>
              <a:gd name="connsiteX3" fmla="*/ 4715247 w 6863071"/>
              <a:gd name="connsiteY3" fmla="*/ 0 h 1916605"/>
              <a:gd name="connsiteX4" fmla="*/ 6863071 w 6863071"/>
              <a:gd name="connsiteY4" fmla="*/ 0 h 1916605"/>
              <a:gd name="connsiteX5" fmla="*/ 6715434 w 6863071"/>
              <a:gd name="connsiteY5" fmla="*/ 1916605 h 1916605"/>
              <a:gd name="connsiteX6" fmla="*/ 3162037 w 6863071"/>
              <a:gd name="connsiteY6" fmla="*/ 1607043 h 1916605"/>
              <a:gd name="connsiteX7" fmla="*/ 3181087 w 6863071"/>
              <a:gd name="connsiteY7" fmla="*/ 699367 h 1916605"/>
              <a:gd name="connsiteX8" fmla="*/ 0 w 6863071"/>
              <a:gd name="connsiteY8" fmla="*/ 144836 h 1916605"/>
              <a:gd name="connsiteX9" fmla="*/ 3181087 w 6863071"/>
              <a:gd name="connsiteY9" fmla="*/ 279747 h 1916605"/>
              <a:gd name="connsiteX10" fmla="*/ 3181087 w 6863071"/>
              <a:gd name="connsiteY10" fmla="*/ 0 h 1916605"/>
              <a:gd name="connsiteX0" fmla="*/ 3181087 w 6758296"/>
              <a:gd name="connsiteY0" fmla="*/ 0 h 1916605"/>
              <a:gd name="connsiteX1" fmla="*/ 3794751 w 6758296"/>
              <a:gd name="connsiteY1" fmla="*/ 0 h 1916605"/>
              <a:gd name="connsiteX2" fmla="*/ 3794751 w 6758296"/>
              <a:gd name="connsiteY2" fmla="*/ 0 h 1916605"/>
              <a:gd name="connsiteX3" fmla="*/ 4715247 w 6758296"/>
              <a:gd name="connsiteY3" fmla="*/ 0 h 1916605"/>
              <a:gd name="connsiteX4" fmla="*/ 6758296 w 6758296"/>
              <a:gd name="connsiteY4" fmla="*/ 100013 h 1916605"/>
              <a:gd name="connsiteX5" fmla="*/ 6715434 w 6758296"/>
              <a:gd name="connsiteY5" fmla="*/ 1916605 h 1916605"/>
              <a:gd name="connsiteX6" fmla="*/ 3162037 w 6758296"/>
              <a:gd name="connsiteY6" fmla="*/ 1607043 h 1916605"/>
              <a:gd name="connsiteX7" fmla="*/ 3181087 w 6758296"/>
              <a:gd name="connsiteY7" fmla="*/ 699367 h 1916605"/>
              <a:gd name="connsiteX8" fmla="*/ 0 w 6758296"/>
              <a:gd name="connsiteY8" fmla="*/ 144836 h 1916605"/>
              <a:gd name="connsiteX9" fmla="*/ 3181087 w 6758296"/>
              <a:gd name="connsiteY9" fmla="*/ 279747 h 1916605"/>
              <a:gd name="connsiteX10" fmla="*/ 3181087 w 6758296"/>
              <a:gd name="connsiteY10" fmla="*/ 0 h 1916605"/>
              <a:gd name="connsiteX0" fmla="*/ 3181087 w 6758296"/>
              <a:gd name="connsiteY0" fmla="*/ 0 h 1916605"/>
              <a:gd name="connsiteX1" fmla="*/ 3794751 w 6758296"/>
              <a:gd name="connsiteY1" fmla="*/ 0 h 1916605"/>
              <a:gd name="connsiteX2" fmla="*/ 3794751 w 6758296"/>
              <a:gd name="connsiteY2" fmla="*/ 0 h 1916605"/>
              <a:gd name="connsiteX3" fmla="*/ 6758296 w 6758296"/>
              <a:gd name="connsiteY3" fmla="*/ 100013 h 1916605"/>
              <a:gd name="connsiteX4" fmla="*/ 6715434 w 6758296"/>
              <a:gd name="connsiteY4" fmla="*/ 1916605 h 1916605"/>
              <a:gd name="connsiteX5" fmla="*/ 3162037 w 6758296"/>
              <a:gd name="connsiteY5" fmla="*/ 1607043 h 1916605"/>
              <a:gd name="connsiteX6" fmla="*/ 3181087 w 6758296"/>
              <a:gd name="connsiteY6" fmla="*/ 699367 h 1916605"/>
              <a:gd name="connsiteX7" fmla="*/ 0 w 6758296"/>
              <a:gd name="connsiteY7" fmla="*/ 144836 h 1916605"/>
              <a:gd name="connsiteX8" fmla="*/ 3181087 w 6758296"/>
              <a:gd name="connsiteY8" fmla="*/ 279747 h 1916605"/>
              <a:gd name="connsiteX9" fmla="*/ 3181087 w 6758296"/>
              <a:gd name="connsiteY9" fmla="*/ 0 h 1916605"/>
              <a:gd name="connsiteX0" fmla="*/ 3181087 w 6758296"/>
              <a:gd name="connsiteY0" fmla="*/ 0 h 1916605"/>
              <a:gd name="connsiteX1" fmla="*/ 3794751 w 6758296"/>
              <a:gd name="connsiteY1" fmla="*/ 0 h 1916605"/>
              <a:gd name="connsiteX2" fmla="*/ 6758296 w 6758296"/>
              <a:gd name="connsiteY2" fmla="*/ 100013 h 1916605"/>
              <a:gd name="connsiteX3" fmla="*/ 6715434 w 6758296"/>
              <a:gd name="connsiteY3" fmla="*/ 1916605 h 1916605"/>
              <a:gd name="connsiteX4" fmla="*/ 3162037 w 6758296"/>
              <a:gd name="connsiteY4" fmla="*/ 1607043 h 1916605"/>
              <a:gd name="connsiteX5" fmla="*/ 3181087 w 6758296"/>
              <a:gd name="connsiteY5" fmla="*/ 699367 h 1916605"/>
              <a:gd name="connsiteX6" fmla="*/ 0 w 6758296"/>
              <a:gd name="connsiteY6" fmla="*/ 144836 h 1916605"/>
              <a:gd name="connsiteX7" fmla="*/ 3181087 w 6758296"/>
              <a:gd name="connsiteY7" fmla="*/ 279747 h 1916605"/>
              <a:gd name="connsiteX8" fmla="*/ 3181087 w 6758296"/>
              <a:gd name="connsiteY8" fmla="*/ 0 h 1916605"/>
              <a:gd name="connsiteX0" fmla="*/ 3181087 w 6758296"/>
              <a:gd name="connsiteY0" fmla="*/ 0 h 1916605"/>
              <a:gd name="connsiteX1" fmla="*/ 6758296 w 6758296"/>
              <a:gd name="connsiteY1" fmla="*/ 100013 h 1916605"/>
              <a:gd name="connsiteX2" fmla="*/ 6715434 w 6758296"/>
              <a:gd name="connsiteY2" fmla="*/ 1916605 h 1916605"/>
              <a:gd name="connsiteX3" fmla="*/ 3162037 w 6758296"/>
              <a:gd name="connsiteY3" fmla="*/ 1607043 h 1916605"/>
              <a:gd name="connsiteX4" fmla="*/ 3181087 w 6758296"/>
              <a:gd name="connsiteY4" fmla="*/ 699367 h 1916605"/>
              <a:gd name="connsiteX5" fmla="*/ 0 w 6758296"/>
              <a:gd name="connsiteY5" fmla="*/ 144836 h 1916605"/>
              <a:gd name="connsiteX6" fmla="*/ 3181087 w 6758296"/>
              <a:gd name="connsiteY6" fmla="*/ 279747 h 1916605"/>
              <a:gd name="connsiteX7" fmla="*/ 3181087 w 6758296"/>
              <a:gd name="connsiteY7" fmla="*/ 0 h 1916605"/>
              <a:gd name="connsiteX0" fmla="*/ 3904987 w 6758296"/>
              <a:gd name="connsiteY0" fmla="*/ 804862 h 1816592"/>
              <a:gd name="connsiteX1" fmla="*/ 6758296 w 6758296"/>
              <a:gd name="connsiteY1" fmla="*/ 0 h 1816592"/>
              <a:gd name="connsiteX2" fmla="*/ 6715434 w 6758296"/>
              <a:gd name="connsiteY2" fmla="*/ 1816592 h 1816592"/>
              <a:gd name="connsiteX3" fmla="*/ 3162037 w 6758296"/>
              <a:gd name="connsiteY3" fmla="*/ 1507030 h 1816592"/>
              <a:gd name="connsiteX4" fmla="*/ 3181087 w 6758296"/>
              <a:gd name="connsiteY4" fmla="*/ 599354 h 1816592"/>
              <a:gd name="connsiteX5" fmla="*/ 0 w 6758296"/>
              <a:gd name="connsiteY5" fmla="*/ 44823 h 1816592"/>
              <a:gd name="connsiteX6" fmla="*/ 3181087 w 6758296"/>
              <a:gd name="connsiteY6" fmla="*/ 179734 h 1816592"/>
              <a:gd name="connsiteX7" fmla="*/ 3904987 w 6758296"/>
              <a:gd name="connsiteY7" fmla="*/ 804862 h 1816592"/>
              <a:gd name="connsiteX0" fmla="*/ 3904987 w 6758296"/>
              <a:gd name="connsiteY0" fmla="*/ 804862 h 1816592"/>
              <a:gd name="connsiteX1" fmla="*/ 6758296 w 6758296"/>
              <a:gd name="connsiteY1" fmla="*/ 0 h 1816592"/>
              <a:gd name="connsiteX2" fmla="*/ 6715434 w 6758296"/>
              <a:gd name="connsiteY2" fmla="*/ 1816592 h 1816592"/>
              <a:gd name="connsiteX3" fmla="*/ 3162037 w 6758296"/>
              <a:gd name="connsiteY3" fmla="*/ 1507030 h 1816592"/>
              <a:gd name="connsiteX4" fmla="*/ 3130287 w 6758296"/>
              <a:gd name="connsiteY4" fmla="*/ 954954 h 1816592"/>
              <a:gd name="connsiteX5" fmla="*/ 0 w 6758296"/>
              <a:gd name="connsiteY5" fmla="*/ 44823 h 1816592"/>
              <a:gd name="connsiteX6" fmla="*/ 3181087 w 6758296"/>
              <a:gd name="connsiteY6" fmla="*/ 179734 h 1816592"/>
              <a:gd name="connsiteX7" fmla="*/ 3904987 w 6758296"/>
              <a:gd name="connsiteY7" fmla="*/ 804862 h 1816592"/>
              <a:gd name="connsiteX0" fmla="*/ 3904987 w 6758296"/>
              <a:gd name="connsiteY0" fmla="*/ 804862 h 1816592"/>
              <a:gd name="connsiteX1" fmla="*/ 6758296 w 6758296"/>
              <a:gd name="connsiteY1" fmla="*/ 0 h 1816592"/>
              <a:gd name="connsiteX2" fmla="*/ 6715434 w 6758296"/>
              <a:gd name="connsiteY2" fmla="*/ 1816592 h 1816592"/>
              <a:gd name="connsiteX3" fmla="*/ 3162037 w 6758296"/>
              <a:gd name="connsiteY3" fmla="*/ 1507030 h 1816592"/>
              <a:gd name="connsiteX4" fmla="*/ 3130287 w 6758296"/>
              <a:gd name="connsiteY4" fmla="*/ 954954 h 1816592"/>
              <a:gd name="connsiteX5" fmla="*/ 0 w 6758296"/>
              <a:gd name="connsiteY5" fmla="*/ 44823 h 1816592"/>
              <a:gd name="connsiteX6" fmla="*/ 3130287 w 6758296"/>
              <a:gd name="connsiteY6" fmla="*/ 611534 h 1816592"/>
              <a:gd name="connsiteX7" fmla="*/ 3904987 w 6758296"/>
              <a:gd name="connsiteY7" fmla="*/ 804862 h 1816592"/>
              <a:gd name="connsiteX0" fmla="*/ 3473187 w 6758296"/>
              <a:gd name="connsiteY0" fmla="*/ 665162 h 1816592"/>
              <a:gd name="connsiteX1" fmla="*/ 6758296 w 6758296"/>
              <a:gd name="connsiteY1" fmla="*/ 0 h 1816592"/>
              <a:gd name="connsiteX2" fmla="*/ 6715434 w 6758296"/>
              <a:gd name="connsiteY2" fmla="*/ 1816592 h 1816592"/>
              <a:gd name="connsiteX3" fmla="*/ 3162037 w 6758296"/>
              <a:gd name="connsiteY3" fmla="*/ 1507030 h 1816592"/>
              <a:gd name="connsiteX4" fmla="*/ 3130287 w 6758296"/>
              <a:gd name="connsiteY4" fmla="*/ 954954 h 1816592"/>
              <a:gd name="connsiteX5" fmla="*/ 0 w 6758296"/>
              <a:gd name="connsiteY5" fmla="*/ 44823 h 1816592"/>
              <a:gd name="connsiteX6" fmla="*/ 3130287 w 6758296"/>
              <a:gd name="connsiteY6" fmla="*/ 611534 h 1816592"/>
              <a:gd name="connsiteX7" fmla="*/ 3473187 w 6758296"/>
              <a:gd name="connsiteY7" fmla="*/ 665162 h 1816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8296" h="1816592">
                <a:moveTo>
                  <a:pt x="3473187" y="665162"/>
                </a:moveTo>
                <a:lnTo>
                  <a:pt x="6758296" y="0"/>
                </a:lnTo>
                <a:lnTo>
                  <a:pt x="6715434" y="1816592"/>
                </a:lnTo>
                <a:lnTo>
                  <a:pt x="3162037" y="1507030"/>
                </a:lnTo>
                <a:lnTo>
                  <a:pt x="3130287" y="954954"/>
                </a:lnTo>
                <a:lnTo>
                  <a:pt x="0" y="44823"/>
                </a:lnTo>
                <a:lnTo>
                  <a:pt x="3130287" y="611534"/>
                </a:lnTo>
                <a:lnTo>
                  <a:pt x="3473187" y="665162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72B8A3-6162-0589-0A8A-DB49FDB6F4EC}"/>
              </a:ext>
            </a:extLst>
          </p:cNvPr>
          <p:cNvSpPr txBox="1"/>
          <p:nvPr/>
        </p:nvSpPr>
        <p:spPr>
          <a:xfrm>
            <a:off x="8585200" y="2003504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Liabilities</a:t>
            </a:r>
          </a:p>
        </p:txBody>
      </p:sp>
      <p:sp>
        <p:nvSpPr>
          <p:cNvPr id="13" name="Speech Bubble: Rectangle 10">
            <a:extLst>
              <a:ext uri="{FF2B5EF4-FFF2-40B4-BE49-F238E27FC236}">
                <a16:creationId xmlns:a16="http://schemas.microsoft.com/office/drawing/2014/main" id="{29C9A6EB-5824-9FE9-1BE0-37922DF2A3E2}"/>
              </a:ext>
            </a:extLst>
          </p:cNvPr>
          <p:cNvSpPr/>
          <p:nvPr/>
        </p:nvSpPr>
        <p:spPr>
          <a:xfrm>
            <a:off x="4053720" y="3578305"/>
            <a:ext cx="7246929" cy="486585"/>
          </a:xfrm>
          <a:custGeom>
            <a:avLst/>
            <a:gdLst>
              <a:gd name="connsiteX0" fmla="*/ 0 w 3681984"/>
              <a:gd name="connsiteY0" fmla="*/ 0 h 1678480"/>
              <a:gd name="connsiteX1" fmla="*/ 613664 w 3681984"/>
              <a:gd name="connsiteY1" fmla="*/ 0 h 1678480"/>
              <a:gd name="connsiteX2" fmla="*/ 613664 w 3681984"/>
              <a:gd name="connsiteY2" fmla="*/ 0 h 1678480"/>
              <a:gd name="connsiteX3" fmla="*/ 1534160 w 3681984"/>
              <a:gd name="connsiteY3" fmla="*/ 0 h 1678480"/>
              <a:gd name="connsiteX4" fmla="*/ 3681984 w 3681984"/>
              <a:gd name="connsiteY4" fmla="*/ 0 h 1678480"/>
              <a:gd name="connsiteX5" fmla="*/ 3681984 w 3681984"/>
              <a:gd name="connsiteY5" fmla="*/ 279747 h 1678480"/>
              <a:gd name="connsiteX6" fmla="*/ 3681984 w 3681984"/>
              <a:gd name="connsiteY6" fmla="*/ 279747 h 1678480"/>
              <a:gd name="connsiteX7" fmla="*/ 3681984 w 3681984"/>
              <a:gd name="connsiteY7" fmla="*/ 699367 h 1678480"/>
              <a:gd name="connsiteX8" fmla="*/ 3681984 w 3681984"/>
              <a:gd name="connsiteY8" fmla="*/ 1678480 h 1678480"/>
              <a:gd name="connsiteX9" fmla="*/ 1534160 w 3681984"/>
              <a:gd name="connsiteY9" fmla="*/ 1678480 h 1678480"/>
              <a:gd name="connsiteX10" fmla="*/ 613664 w 3681984"/>
              <a:gd name="connsiteY10" fmla="*/ 1678480 h 1678480"/>
              <a:gd name="connsiteX11" fmla="*/ 613664 w 3681984"/>
              <a:gd name="connsiteY11" fmla="*/ 1678480 h 1678480"/>
              <a:gd name="connsiteX12" fmla="*/ 0 w 3681984"/>
              <a:gd name="connsiteY12" fmla="*/ 1678480 h 1678480"/>
              <a:gd name="connsiteX13" fmla="*/ 0 w 3681984"/>
              <a:gd name="connsiteY13" fmla="*/ 699367 h 1678480"/>
              <a:gd name="connsiteX14" fmla="*/ -3181087 w 3681984"/>
              <a:gd name="connsiteY14" fmla="*/ 144836 h 1678480"/>
              <a:gd name="connsiteX15" fmla="*/ 0 w 3681984"/>
              <a:gd name="connsiteY15" fmla="*/ 279747 h 1678480"/>
              <a:gd name="connsiteX16" fmla="*/ 0 w 3681984"/>
              <a:gd name="connsiteY16" fmla="*/ 0 h 1678480"/>
              <a:gd name="connsiteX0" fmla="*/ 3181087 w 6863071"/>
              <a:gd name="connsiteY0" fmla="*/ 0 h 1916605"/>
              <a:gd name="connsiteX1" fmla="*/ 3794751 w 6863071"/>
              <a:gd name="connsiteY1" fmla="*/ 0 h 1916605"/>
              <a:gd name="connsiteX2" fmla="*/ 3794751 w 6863071"/>
              <a:gd name="connsiteY2" fmla="*/ 0 h 1916605"/>
              <a:gd name="connsiteX3" fmla="*/ 4715247 w 6863071"/>
              <a:gd name="connsiteY3" fmla="*/ 0 h 1916605"/>
              <a:gd name="connsiteX4" fmla="*/ 6863071 w 6863071"/>
              <a:gd name="connsiteY4" fmla="*/ 0 h 1916605"/>
              <a:gd name="connsiteX5" fmla="*/ 6863071 w 6863071"/>
              <a:gd name="connsiteY5" fmla="*/ 279747 h 1916605"/>
              <a:gd name="connsiteX6" fmla="*/ 6863071 w 6863071"/>
              <a:gd name="connsiteY6" fmla="*/ 279747 h 1916605"/>
              <a:gd name="connsiteX7" fmla="*/ 6863071 w 6863071"/>
              <a:gd name="connsiteY7" fmla="*/ 699367 h 1916605"/>
              <a:gd name="connsiteX8" fmla="*/ 6715434 w 6863071"/>
              <a:gd name="connsiteY8" fmla="*/ 1916605 h 1916605"/>
              <a:gd name="connsiteX9" fmla="*/ 4715247 w 6863071"/>
              <a:gd name="connsiteY9" fmla="*/ 1678480 h 1916605"/>
              <a:gd name="connsiteX10" fmla="*/ 3794751 w 6863071"/>
              <a:gd name="connsiteY10" fmla="*/ 1678480 h 1916605"/>
              <a:gd name="connsiteX11" fmla="*/ 3794751 w 6863071"/>
              <a:gd name="connsiteY11" fmla="*/ 1678480 h 1916605"/>
              <a:gd name="connsiteX12" fmla="*/ 3181087 w 6863071"/>
              <a:gd name="connsiteY12" fmla="*/ 1678480 h 1916605"/>
              <a:gd name="connsiteX13" fmla="*/ 3181087 w 6863071"/>
              <a:gd name="connsiteY13" fmla="*/ 699367 h 1916605"/>
              <a:gd name="connsiteX14" fmla="*/ 0 w 6863071"/>
              <a:gd name="connsiteY14" fmla="*/ 144836 h 1916605"/>
              <a:gd name="connsiteX15" fmla="*/ 3181087 w 6863071"/>
              <a:gd name="connsiteY15" fmla="*/ 279747 h 1916605"/>
              <a:gd name="connsiteX16" fmla="*/ 3181087 w 6863071"/>
              <a:gd name="connsiteY16" fmla="*/ 0 h 1916605"/>
              <a:gd name="connsiteX0" fmla="*/ 3181087 w 6863071"/>
              <a:gd name="connsiteY0" fmla="*/ 0 h 1916605"/>
              <a:gd name="connsiteX1" fmla="*/ 3794751 w 6863071"/>
              <a:gd name="connsiteY1" fmla="*/ 0 h 1916605"/>
              <a:gd name="connsiteX2" fmla="*/ 3794751 w 6863071"/>
              <a:gd name="connsiteY2" fmla="*/ 0 h 1916605"/>
              <a:gd name="connsiteX3" fmla="*/ 4715247 w 6863071"/>
              <a:gd name="connsiteY3" fmla="*/ 0 h 1916605"/>
              <a:gd name="connsiteX4" fmla="*/ 6863071 w 6863071"/>
              <a:gd name="connsiteY4" fmla="*/ 0 h 1916605"/>
              <a:gd name="connsiteX5" fmla="*/ 6863071 w 6863071"/>
              <a:gd name="connsiteY5" fmla="*/ 279747 h 1916605"/>
              <a:gd name="connsiteX6" fmla="*/ 6863071 w 6863071"/>
              <a:gd name="connsiteY6" fmla="*/ 279747 h 1916605"/>
              <a:gd name="connsiteX7" fmla="*/ 6863071 w 6863071"/>
              <a:gd name="connsiteY7" fmla="*/ 699367 h 1916605"/>
              <a:gd name="connsiteX8" fmla="*/ 6715434 w 6863071"/>
              <a:gd name="connsiteY8" fmla="*/ 1916605 h 1916605"/>
              <a:gd name="connsiteX9" fmla="*/ 4715247 w 6863071"/>
              <a:gd name="connsiteY9" fmla="*/ 1678480 h 1916605"/>
              <a:gd name="connsiteX10" fmla="*/ 3794751 w 6863071"/>
              <a:gd name="connsiteY10" fmla="*/ 1678480 h 1916605"/>
              <a:gd name="connsiteX11" fmla="*/ 3794751 w 6863071"/>
              <a:gd name="connsiteY11" fmla="*/ 1678480 h 1916605"/>
              <a:gd name="connsiteX12" fmla="*/ 3162037 w 6863071"/>
              <a:gd name="connsiteY12" fmla="*/ 1607043 h 1916605"/>
              <a:gd name="connsiteX13" fmla="*/ 3181087 w 6863071"/>
              <a:gd name="connsiteY13" fmla="*/ 699367 h 1916605"/>
              <a:gd name="connsiteX14" fmla="*/ 0 w 6863071"/>
              <a:gd name="connsiteY14" fmla="*/ 144836 h 1916605"/>
              <a:gd name="connsiteX15" fmla="*/ 3181087 w 6863071"/>
              <a:gd name="connsiteY15" fmla="*/ 279747 h 1916605"/>
              <a:gd name="connsiteX16" fmla="*/ 3181087 w 6863071"/>
              <a:gd name="connsiteY16" fmla="*/ 0 h 1916605"/>
              <a:gd name="connsiteX0" fmla="*/ 3181087 w 6863071"/>
              <a:gd name="connsiteY0" fmla="*/ 0 h 1916605"/>
              <a:gd name="connsiteX1" fmla="*/ 3794751 w 6863071"/>
              <a:gd name="connsiteY1" fmla="*/ 0 h 1916605"/>
              <a:gd name="connsiteX2" fmla="*/ 3794751 w 6863071"/>
              <a:gd name="connsiteY2" fmla="*/ 0 h 1916605"/>
              <a:gd name="connsiteX3" fmla="*/ 4715247 w 6863071"/>
              <a:gd name="connsiteY3" fmla="*/ 0 h 1916605"/>
              <a:gd name="connsiteX4" fmla="*/ 6863071 w 6863071"/>
              <a:gd name="connsiteY4" fmla="*/ 0 h 1916605"/>
              <a:gd name="connsiteX5" fmla="*/ 6863071 w 6863071"/>
              <a:gd name="connsiteY5" fmla="*/ 279747 h 1916605"/>
              <a:gd name="connsiteX6" fmla="*/ 6863071 w 6863071"/>
              <a:gd name="connsiteY6" fmla="*/ 279747 h 1916605"/>
              <a:gd name="connsiteX7" fmla="*/ 6863071 w 6863071"/>
              <a:gd name="connsiteY7" fmla="*/ 699367 h 1916605"/>
              <a:gd name="connsiteX8" fmla="*/ 6715434 w 6863071"/>
              <a:gd name="connsiteY8" fmla="*/ 1916605 h 1916605"/>
              <a:gd name="connsiteX9" fmla="*/ 3794751 w 6863071"/>
              <a:gd name="connsiteY9" fmla="*/ 1678480 h 1916605"/>
              <a:gd name="connsiteX10" fmla="*/ 3794751 w 6863071"/>
              <a:gd name="connsiteY10" fmla="*/ 1678480 h 1916605"/>
              <a:gd name="connsiteX11" fmla="*/ 3162037 w 6863071"/>
              <a:gd name="connsiteY11" fmla="*/ 1607043 h 1916605"/>
              <a:gd name="connsiteX12" fmla="*/ 3181087 w 6863071"/>
              <a:gd name="connsiteY12" fmla="*/ 699367 h 1916605"/>
              <a:gd name="connsiteX13" fmla="*/ 0 w 6863071"/>
              <a:gd name="connsiteY13" fmla="*/ 144836 h 1916605"/>
              <a:gd name="connsiteX14" fmla="*/ 3181087 w 6863071"/>
              <a:gd name="connsiteY14" fmla="*/ 279747 h 1916605"/>
              <a:gd name="connsiteX15" fmla="*/ 3181087 w 6863071"/>
              <a:gd name="connsiteY15" fmla="*/ 0 h 1916605"/>
              <a:gd name="connsiteX0" fmla="*/ 3181087 w 6863071"/>
              <a:gd name="connsiteY0" fmla="*/ 0 h 1916605"/>
              <a:gd name="connsiteX1" fmla="*/ 3794751 w 6863071"/>
              <a:gd name="connsiteY1" fmla="*/ 0 h 1916605"/>
              <a:gd name="connsiteX2" fmla="*/ 3794751 w 6863071"/>
              <a:gd name="connsiteY2" fmla="*/ 0 h 1916605"/>
              <a:gd name="connsiteX3" fmla="*/ 4715247 w 6863071"/>
              <a:gd name="connsiteY3" fmla="*/ 0 h 1916605"/>
              <a:gd name="connsiteX4" fmla="*/ 6863071 w 6863071"/>
              <a:gd name="connsiteY4" fmla="*/ 0 h 1916605"/>
              <a:gd name="connsiteX5" fmla="*/ 6863071 w 6863071"/>
              <a:gd name="connsiteY5" fmla="*/ 279747 h 1916605"/>
              <a:gd name="connsiteX6" fmla="*/ 6863071 w 6863071"/>
              <a:gd name="connsiteY6" fmla="*/ 279747 h 1916605"/>
              <a:gd name="connsiteX7" fmla="*/ 6863071 w 6863071"/>
              <a:gd name="connsiteY7" fmla="*/ 699367 h 1916605"/>
              <a:gd name="connsiteX8" fmla="*/ 6715434 w 6863071"/>
              <a:gd name="connsiteY8" fmla="*/ 1916605 h 1916605"/>
              <a:gd name="connsiteX9" fmla="*/ 3794751 w 6863071"/>
              <a:gd name="connsiteY9" fmla="*/ 1678480 h 1916605"/>
              <a:gd name="connsiteX10" fmla="*/ 3162037 w 6863071"/>
              <a:gd name="connsiteY10" fmla="*/ 1607043 h 1916605"/>
              <a:gd name="connsiteX11" fmla="*/ 3181087 w 6863071"/>
              <a:gd name="connsiteY11" fmla="*/ 699367 h 1916605"/>
              <a:gd name="connsiteX12" fmla="*/ 0 w 6863071"/>
              <a:gd name="connsiteY12" fmla="*/ 144836 h 1916605"/>
              <a:gd name="connsiteX13" fmla="*/ 3181087 w 6863071"/>
              <a:gd name="connsiteY13" fmla="*/ 279747 h 1916605"/>
              <a:gd name="connsiteX14" fmla="*/ 3181087 w 6863071"/>
              <a:gd name="connsiteY14" fmla="*/ 0 h 1916605"/>
              <a:gd name="connsiteX0" fmla="*/ 3181087 w 6863071"/>
              <a:gd name="connsiteY0" fmla="*/ 0 h 1916605"/>
              <a:gd name="connsiteX1" fmla="*/ 3794751 w 6863071"/>
              <a:gd name="connsiteY1" fmla="*/ 0 h 1916605"/>
              <a:gd name="connsiteX2" fmla="*/ 3794751 w 6863071"/>
              <a:gd name="connsiteY2" fmla="*/ 0 h 1916605"/>
              <a:gd name="connsiteX3" fmla="*/ 4715247 w 6863071"/>
              <a:gd name="connsiteY3" fmla="*/ 0 h 1916605"/>
              <a:gd name="connsiteX4" fmla="*/ 6863071 w 6863071"/>
              <a:gd name="connsiteY4" fmla="*/ 0 h 1916605"/>
              <a:gd name="connsiteX5" fmla="*/ 6863071 w 6863071"/>
              <a:gd name="connsiteY5" fmla="*/ 279747 h 1916605"/>
              <a:gd name="connsiteX6" fmla="*/ 6863071 w 6863071"/>
              <a:gd name="connsiteY6" fmla="*/ 279747 h 1916605"/>
              <a:gd name="connsiteX7" fmla="*/ 6863071 w 6863071"/>
              <a:gd name="connsiteY7" fmla="*/ 699367 h 1916605"/>
              <a:gd name="connsiteX8" fmla="*/ 6715434 w 6863071"/>
              <a:gd name="connsiteY8" fmla="*/ 1916605 h 1916605"/>
              <a:gd name="connsiteX9" fmla="*/ 3162037 w 6863071"/>
              <a:gd name="connsiteY9" fmla="*/ 1607043 h 1916605"/>
              <a:gd name="connsiteX10" fmla="*/ 3181087 w 6863071"/>
              <a:gd name="connsiteY10" fmla="*/ 699367 h 1916605"/>
              <a:gd name="connsiteX11" fmla="*/ 0 w 6863071"/>
              <a:gd name="connsiteY11" fmla="*/ 144836 h 1916605"/>
              <a:gd name="connsiteX12" fmla="*/ 3181087 w 6863071"/>
              <a:gd name="connsiteY12" fmla="*/ 279747 h 1916605"/>
              <a:gd name="connsiteX13" fmla="*/ 3181087 w 6863071"/>
              <a:gd name="connsiteY13" fmla="*/ 0 h 1916605"/>
              <a:gd name="connsiteX0" fmla="*/ 3181087 w 6863071"/>
              <a:gd name="connsiteY0" fmla="*/ 0 h 1916605"/>
              <a:gd name="connsiteX1" fmla="*/ 3794751 w 6863071"/>
              <a:gd name="connsiteY1" fmla="*/ 0 h 1916605"/>
              <a:gd name="connsiteX2" fmla="*/ 3794751 w 6863071"/>
              <a:gd name="connsiteY2" fmla="*/ 0 h 1916605"/>
              <a:gd name="connsiteX3" fmla="*/ 4715247 w 6863071"/>
              <a:gd name="connsiteY3" fmla="*/ 0 h 1916605"/>
              <a:gd name="connsiteX4" fmla="*/ 6863071 w 6863071"/>
              <a:gd name="connsiteY4" fmla="*/ 0 h 1916605"/>
              <a:gd name="connsiteX5" fmla="*/ 6863071 w 6863071"/>
              <a:gd name="connsiteY5" fmla="*/ 279747 h 1916605"/>
              <a:gd name="connsiteX6" fmla="*/ 6863071 w 6863071"/>
              <a:gd name="connsiteY6" fmla="*/ 279747 h 1916605"/>
              <a:gd name="connsiteX7" fmla="*/ 6715434 w 6863071"/>
              <a:gd name="connsiteY7" fmla="*/ 1916605 h 1916605"/>
              <a:gd name="connsiteX8" fmla="*/ 3162037 w 6863071"/>
              <a:gd name="connsiteY8" fmla="*/ 1607043 h 1916605"/>
              <a:gd name="connsiteX9" fmla="*/ 3181087 w 6863071"/>
              <a:gd name="connsiteY9" fmla="*/ 699367 h 1916605"/>
              <a:gd name="connsiteX10" fmla="*/ 0 w 6863071"/>
              <a:gd name="connsiteY10" fmla="*/ 144836 h 1916605"/>
              <a:gd name="connsiteX11" fmla="*/ 3181087 w 6863071"/>
              <a:gd name="connsiteY11" fmla="*/ 279747 h 1916605"/>
              <a:gd name="connsiteX12" fmla="*/ 3181087 w 6863071"/>
              <a:gd name="connsiteY12" fmla="*/ 0 h 1916605"/>
              <a:gd name="connsiteX0" fmla="*/ 3181087 w 6863071"/>
              <a:gd name="connsiteY0" fmla="*/ 0 h 1916605"/>
              <a:gd name="connsiteX1" fmla="*/ 3794751 w 6863071"/>
              <a:gd name="connsiteY1" fmla="*/ 0 h 1916605"/>
              <a:gd name="connsiteX2" fmla="*/ 3794751 w 6863071"/>
              <a:gd name="connsiteY2" fmla="*/ 0 h 1916605"/>
              <a:gd name="connsiteX3" fmla="*/ 4715247 w 6863071"/>
              <a:gd name="connsiteY3" fmla="*/ 0 h 1916605"/>
              <a:gd name="connsiteX4" fmla="*/ 6863071 w 6863071"/>
              <a:gd name="connsiteY4" fmla="*/ 0 h 1916605"/>
              <a:gd name="connsiteX5" fmla="*/ 6863071 w 6863071"/>
              <a:gd name="connsiteY5" fmla="*/ 279747 h 1916605"/>
              <a:gd name="connsiteX6" fmla="*/ 6715434 w 6863071"/>
              <a:gd name="connsiteY6" fmla="*/ 1916605 h 1916605"/>
              <a:gd name="connsiteX7" fmla="*/ 3162037 w 6863071"/>
              <a:gd name="connsiteY7" fmla="*/ 1607043 h 1916605"/>
              <a:gd name="connsiteX8" fmla="*/ 3181087 w 6863071"/>
              <a:gd name="connsiteY8" fmla="*/ 699367 h 1916605"/>
              <a:gd name="connsiteX9" fmla="*/ 0 w 6863071"/>
              <a:gd name="connsiteY9" fmla="*/ 144836 h 1916605"/>
              <a:gd name="connsiteX10" fmla="*/ 3181087 w 6863071"/>
              <a:gd name="connsiteY10" fmla="*/ 279747 h 1916605"/>
              <a:gd name="connsiteX11" fmla="*/ 3181087 w 6863071"/>
              <a:gd name="connsiteY11" fmla="*/ 0 h 1916605"/>
              <a:gd name="connsiteX0" fmla="*/ 3181087 w 6863071"/>
              <a:gd name="connsiteY0" fmla="*/ 0 h 1916605"/>
              <a:gd name="connsiteX1" fmla="*/ 3794751 w 6863071"/>
              <a:gd name="connsiteY1" fmla="*/ 0 h 1916605"/>
              <a:gd name="connsiteX2" fmla="*/ 3794751 w 6863071"/>
              <a:gd name="connsiteY2" fmla="*/ 0 h 1916605"/>
              <a:gd name="connsiteX3" fmla="*/ 4715247 w 6863071"/>
              <a:gd name="connsiteY3" fmla="*/ 0 h 1916605"/>
              <a:gd name="connsiteX4" fmla="*/ 6863071 w 6863071"/>
              <a:gd name="connsiteY4" fmla="*/ 0 h 1916605"/>
              <a:gd name="connsiteX5" fmla="*/ 6715434 w 6863071"/>
              <a:gd name="connsiteY5" fmla="*/ 1916605 h 1916605"/>
              <a:gd name="connsiteX6" fmla="*/ 3162037 w 6863071"/>
              <a:gd name="connsiteY6" fmla="*/ 1607043 h 1916605"/>
              <a:gd name="connsiteX7" fmla="*/ 3181087 w 6863071"/>
              <a:gd name="connsiteY7" fmla="*/ 699367 h 1916605"/>
              <a:gd name="connsiteX8" fmla="*/ 0 w 6863071"/>
              <a:gd name="connsiteY8" fmla="*/ 144836 h 1916605"/>
              <a:gd name="connsiteX9" fmla="*/ 3181087 w 6863071"/>
              <a:gd name="connsiteY9" fmla="*/ 279747 h 1916605"/>
              <a:gd name="connsiteX10" fmla="*/ 3181087 w 6863071"/>
              <a:gd name="connsiteY10" fmla="*/ 0 h 1916605"/>
              <a:gd name="connsiteX0" fmla="*/ 3181087 w 6758296"/>
              <a:gd name="connsiteY0" fmla="*/ 0 h 1916605"/>
              <a:gd name="connsiteX1" fmla="*/ 3794751 w 6758296"/>
              <a:gd name="connsiteY1" fmla="*/ 0 h 1916605"/>
              <a:gd name="connsiteX2" fmla="*/ 3794751 w 6758296"/>
              <a:gd name="connsiteY2" fmla="*/ 0 h 1916605"/>
              <a:gd name="connsiteX3" fmla="*/ 4715247 w 6758296"/>
              <a:gd name="connsiteY3" fmla="*/ 0 h 1916605"/>
              <a:gd name="connsiteX4" fmla="*/ 6758296 w 6758296"/>
              <a:gd name="connsiteY4" fmla="*/ 100013 h 1916605"/>
              <a:gd name="connsiteX5" fmla="*/ 6715434 w 6758296"/>
              <a:gd name="connsiteY5" fmla="*/ 1916605 h 1916605"/>
              <a:gd name="connsiteX6" fmla="*/ 3162037 w 6758296"/>
              <a:gd name="connsiteY6" fmla="*/ 1607043 h 1916605"/>
              <a:gd name="connsiteX7" fmla="*/ 3181087 w 6758296"/>
              <a:gd name="connsiteY7" fmla="*/ 699367 h 1916605"/>
              <a:gd name="connsiteX8" fmla="*/ 0 w 6758296"/>
              <a:gd name="connsiteY8" fmla="*/ 144836 h 1916605"/>
              <a:gd name="connsiteX9" fmla="*/ 3181087 w 6758296"/>
              <a:gd name="connsiteY9" fmla="*/ 279747 h 1916605"/>
              <a:gd name="connsiteX10" fmla="*/ 3181087 w 6758296"/>
              <a:gd name="connsiteY10" fmla="*/ 0 h 1916605"/>
              <a:gd name="connsiteX0" fmla="*/ 3181087 w 6758296"/>
              <a:gd name="connsiteY0" fmla="*/ 0 h 1916605"/>
              <a:gd name="connsiteX1" fmla="*/ 3794751 w 6758296"/>
              <a:gd name="connsiteY1" fmla="*/ 0 h 1916605"/>
              <a:gd name="connsiteX2" fmla="*/ 3794751 w 6758296"/>
              <a:gd name="connsiteY2" fmla="*/ 0 h 1916605"/>
              <a:gd name="connsiteX3" fmla="*/ 6758296 w 6758296"/>
              <a:gd name="connsiteY3" fmla="*/ 100013 h 1916605"/>
              <a:gd name="connsiteX4" fmla="*/ 6715434 w 6758296"/>
              <a:gd name="connsiteY4" fmla="*/ 1916605 h 1916605"/>
              <a:gd name="connsiteX5" fmla="*/ 3162037 w 6758296"/>
              <a:gd name="connsiteY5" fmla="*/ 1607043 h 1916605"/>
              <a:gd name="connsiteX6" fmla="*/ 3181087 w 6758296"/>
              <a:gd name="connsiteY6" fmla="*/ 699367 h 1916605"/>
              <a:gd name="connsiteX7" fmla="*/ 0 w 6758296"/>
              <a:gd name="connsiteY7" fmla="*/ 144836 h 1916605"/>
              <a:gd name="connsiteX8" fmla="*/ 3181087 w 6758296"/>
              <a:gd name="connsiteY8" fmla="*/ 279747 h 1916605"/>
              <a:gd name="connsiteX9" fmla="*/ 3181087 w 6758296"/>
              <a:gd name="connsiteY9" fmla="*/ 0 h 1916605"/>
              <a:gd name="connsiteX0" fmla="*/ 3181087 w 6758296"/>
              <a:gd name="connsiteY0" fmla="*/ 0 h 1916605"/>
              <a:gd name="connsiteX1" fmla="*/ 3794751 w 6758296"/>
              <a:gd name="connsiteY1" fmla="*/ 0 h 1916605"/>
              <a:gd name="connsiteX2" fmla="*/ 6758296 w 6758296"/>
              <a:gd name="connsiteY2" fmla="*/ 100013 h 1916605"/>
              <a:gd name="connsiteX3" fmla="*/ 6715434 w 6758296"/>
              <a:gd name="connsiteY3" fmla="*/ 1916605 h 1916605"/>
              <a:gd name="connsiteX4" fmla="*/ 3162037 w 6758296"/>
              <a:gd name="connsiteY4" fmla="*/ 1607043 h 1916605"/>
              <a:gd name="connsiteX5" fmla="*/ 3181087 w 6758296"/>
              <a:gd name="connsiteY5" fmla="*/ 699367 h 1916605"/>
              <a:gd name="connsiteX6" fmla="*/ 0 w 6758296"/>
              <a:gd name="connsiteY6" fmla="*/ 144836 h 1916605"/>
              <a:gd name="connsiteX7" fmla="*/ 3181087 w 6758296"/>
              <a:gd name="connsiteY7" fmla="*/ 279747 h 1916605"/>
              <a:gd name="connsiteX8" fmla="*/ 3181087 w 6758296"/>
              <a:gd name="connsiteY8" fmla="*/ 0 h 1916605"/>
              <a:gd name="connsiteX0" fmla="*/ 3181087 w 6758296"/>
              <a:gd name="connsiteY0" fmla="*/ 0 h 1916605"/>
              <a:gd name="connsiteX1" fmla="*/ 6758296 w 6758296"/>
              <a:gd name="connsiteY1" fmla="*/ 100013 h 1916605"/>
              <a:gd name="connsiteX2" fmla="*/ 6715434 w 6758296"/>
              <a:gd name="connsiteY2" fmla="*/ 1916605 h 1916605"/>
              <a:gd name="connsiteX3" fmla="*/ 3162037 w 6758296"/>
              <a:gd name="connsiteY3" fmla="*/ 1607043 h 1916605"/>
              <a:gd name="connsiteX4" fmla="*/ 3181087 w 6758296"/>
              <a:gd name="connsiteY4" fmla="*/ 699367 h 1916605"/>
              <a:gd name="connsiteX5" fmla="*/ 0 w 6758296"/>
              <a:gd name="connsiteY5" fmla="*/ 144836 h 1916605"/>
              <a:gd name="connsiteX6" fmla="*/ 3181087 w 6758296"/>
              <a:gd name="connsiteY6" fmla="*/ 279747 h 1916605"/>
              <a:gd name="connsiteX7" fmla="*/ 3181087 w 6758296"/>
              <a:gd name="connsiteY7" fmla="*/ 0 h 1916605"/>
              <a:gd name="connsiteX0" fmla="*/ 3904987 w 6758296"/>
              <a:gd name="connsiteY0" fmla="*/ 804862 h 1816592"/>
              <a:gd name="connsiteX1" fmla="*/ 6758296 w 6758296"/>
              <a:gd name="connsiteY1" fmla="*/ 0 h 1816592"/>
              <a:gd name="connsiteX2" fmla="*/ 6715434 w 6758296"/>
              <a:gd name="connsiteY2" fmla="*/ 1816592 h 1816592"/>
              <a:gd name="connsiteX3" fmla="*/ 3162037 w 6758296"/>
              <a:gd name="connsiteY3" fmla="*/ 1507030 h 1816592"/>
              <a:gd name="connsiteX4" fmla="*/ 3181087 w 6758296"/>
              <a:gd name="connsiteY4" fmla="*/ 599354 h 1816592"/>
              <a:gd name="connsiteX5" fmla="*/ 0 w 6758296"/>
              <a:gd name="connsiteY5" fmla="*/ 44823 h 1816592"/>
              <a:gd name="connsiteX6" fmla="*/ 3181087 w 6758296"/>
              <a:gd name="connsiteY6" fmla="*/ 179734 h 1816592"/>
              <a:gd name="connsiteX7" fmla="*/ 3904987 w 6758296"/>
              <a:gd name="connsiteY7" fmla="*/ 804862 h 1816592"/>
              <a:gd name="connsiteX0" fmla="*/ 3904987 w 6758296"/>
              <a:gd name="connsiteY0" fmla="*/ 804862 h 1816592"/>
              <a:gd name="connsiteX1" fmla="*/ 6758296 w 6758296"/>
              <a:gd name="connsiteY1" fmla="*/ 0 h 1816592"/>
              <a:gd name="connsiteX2" fmla="*/ 6715434 w 6758296"/>
              <a:gd name="connsiteY2" fmla="*/ 1816592 h 1816592"/>
              <a:gd name="connsiteX3" fmla="*/ 3162037 w 6758296"/>
              <a:gd name="connsiteY3" fmla="*/ 1507030 h 1816592"/>
              <a:gd name="connsiteX4" fmla="*/ 3130287 w 6758296"/>
              <a:gd name="connsiteY4" fmla="*/ 954954 h 1816592"/>
              <a:gd name="connsiteX5" fmla="*/ 0 w 6758296"/>
              <a:gd name="connsiteY5" fmla="*/ 44823 h 1816592"/>
              <a:gd name="connsiteX6" fmla="*/ 3181087 w 6758296"/>
              <a:gd name="connsiteY6" fmla="*/ 179734 h 1816592"/>
              <a:gd name="connsiteX7" fmla="*/ 3904987 w 6758296"/>
              <a:gd name="connsiteY7" fmla="*/ 804862 h 1816592"/>
              <a:gd name="connsiteX0" fmla="*/ 3904987 w 6758296"/>
              <a:gd name="connsiteY0" fmla="*/ 804862 h 1816592"/>
              <a:gd name="connsiteX1" fmla="*/ 6758296 w 6758296"/>
              <a:gd name="connsiteY1" fmla="*/ 0 h 1816592"/>
              <a:gd name="connsiteX2" fmla="*/ 6715434 w 6758296"/>
              <a:gd name="connsiteY2" fmla="*/ 1816592 h 1816592"/>
              <a:gd name="connsiteX3" fmla="*/ 3162037 w 6758296"/>
              <a:gd name="connsiteY3" fmla="*/ 1507030 h 1816592"/>
              <a:gd name="connsiteX4" fmla="*/ 3130287 w 6758296"/>
              <a:gd name="connsiteY4" fmla="*/ 954954 h 1816592"/>
              <a:gd name="connsiteX5" fmla="*/ 0 w 6758296"/>
              <a:gd name="connsiteY5" fmla="*/ 44823 h 1816592"/>
              <a:gd name="connsiteX6" fmla="*/ 3130287 w 6758296"/>
              <a:gd name="connsiteY6" fmla="*/ 611534 h 1816592"/>
              <a:gd name="connsiteX7" fmla="*/ 3904987 w 6758296"/>
              <a:gd name="connsiteY7" fmla="*/ 804862 h 1816592"/>
              <a:gd name="connsiteX0" fmla="*/ 3473187 w 6758296"/>
              <a:gd name="connsiteY0" fmla="*/ 665162 h 1816592"/>
              <a:gd name="connsiteX1" fmla="*/ 6758296 w 6758296"/>
              <a:gd name="connsiteY1" fmla="*/ 0 h 1816592"/>
              <a:gd name="connsiteX2" fmla="*/ 6715434 w 6758296"/>
              <a:gd name="connsiteY2" fmla="*/ 1816592 h 1816592"/>
              <a:gd name="connsiteX3" fmla="*/ 3162037 w 6758296"/>
              <a:gd name="connsiteY3" fmla="*/ 1507030 h 1816592"/>
              <a:gd name="connsiteX4" fmla="*/ 3130287 w 6758296"/>
              <a:gd name="connsiteY4" fmla="*/ 954954 h 1816592"/>
              <a:gd name="connsiteX5" fmla="*/ 0 w 6758296"/>
              <a:gd name="connsiteY5" fmla="*/ 44823 h 1816592"/>
              <a:gd name="connsiteX6" fmla="*/ 3130287 w 6758296"/>
              <a:gd name="connsiteY6" fmla="*/ 611534 h 1816592"/>
              <a:gd name="connsiteX7" fmla="*/ 3473187 w 6758296"/>
              <a:gd name="connsiteY7" fmla="*/ 665162 h 1816592"/>
              <a:gd name="connsiteX0" fmla="*/ 3978012 w 7263121"/>
              <a:gd name="connsiteY0" fmla="*/ 665162 h 1816592"/>
              <a:gd name="connsiteX1" fmla="*/ 7263121 w 7263121"/>
              <a:gd name="connsiteY1" fmla="*/ 0 h 1816592"/>
              <a:gd name="connsiteX2" fmla="*/ 7220259 w 7263121"/>
              <a:gd name="connsiteY2" fmla="*/ 1816592 h 1816592"/>
              <a:gd name="connsiteX3" fmla="*/ 3666862 w 7263121"/>
              <a:gd name="connsiteY3" fmla="*/ 1507030 h 1816592"/>
              <a:gd name="connsiteX4" fmla="*/ 3635112 w 7263121"/>
              <a:gd name="connsiteY4" fmla="*/ 954954 h 1816592"/>
              <a:gd name="connsiteX5" fmla="*/ 0 w 7263121"/>
              <a:gd name="connsiteY5" fmla="*/ 1778373 h 1816592"/>
              <a:gd name="connsiteX6" fmla="*/ 3635112 w 7263121"/>
              <a:gd name="connsiteY6" fmla="*/ 611534 h 1816592"/>
              <a:gd name="connsiteX7" fmla="*/ 3978012 w 7263121"/>
              <a:gd name="connsiteY7" fmla="*/ 665162 h 1816592"/>
              <a:gd name="connsiteX0" fmla="*/ 3978012 w 7263121"/>
              <a:gd name="connsiteY0" fmla="*/ 665162 h 1816592"/>
              <a:gd name="connsiteX1" fmla="*/ 7263121 w 7263121"/>
              <a:gd name="connsiteY1" fmla="*/ 0 h 1816592"/>
              <a:gd name="connsiteX2" fmla="*/ 7220259 w 7263121"/>
              <a:gd name="connsiteY2" fmla="*/ 1816592 h 1816592"/>
              <a:gd name="connsiteX3" fmla="*/ 3666862 w 7263121"/>
              <a:gd name="connsiteY3" fmla="*/ 1507030 h 1816592"/>
              <a:gd name="connsiteX4" fmla="*/ 3339837 w 7263121"/>
              <a:gd name="connsiteY4" fmla="*/ 1707429 h 1816592"/>
              <a:gd name="connsiteX5" fmla="*/ 0 w 7263121"/>
              <a:gd name="connsiteY5" fmla="*/ 1778373 h 1816592"/>
              <a:gd name="connsiteX6" fmla="*/ 3635112 w 7263121"/>
              <a:gd name="connsiteY6" fmla="*/ 611534 h 1816592"/>
              <a:gd name="connsiteX7" fmla="*/ 3978012 w 7263121"/>
              <a:gd name="connsiteY7" fmla="*/ 665162 h 1816592"/>
              <a:gd name="connsiteX0" fmla="*/ 3978012 w 7263121"/>
              <a:gd name="connsiteY0" fmla="*/ 665162 h 1816592"/>
              <a:gd name="connsiteX1" fmla="*/ 7263121 w 7263121"/>
              <a:gd name="connsiteY1" fmla="*/ 0 h 1816592"/>
              <a:gd name="connsiteX2" fmla="*/ 7220259 w 7263121"/>
              <a:gd name="connsiteY2" fmla="*/ 1816592 h 1816592"/>
              <a:gd name="connsiteX3" fmla="*/ 3666862 w 7263121"/>
              <a:gd name="connsiteY3" fmla="*/ 1507030 h 1816592"/>
              <a:gd name="connsiteX4" fmla="*/ 3339837 w 7263121"/>
              <a:gd name="connsiteY4" fmla="*/ 1707429 h 1816592"/>
              <a:gd name="connsiteX5" fmla="*/ 0 w 7263121"/>
              <a:gd name="connsiteY5" fmla="*/ 1778373 h 1816592"/>
              <a:gd name="connsiteX6" fmla="*/ 3482712 w 7263121"/>
              <a:gd name="connsiteY6" fmla="*/ 1287809 h 1816592"/>
              <a:gd name="connsiteX7" fmla="*/ 3978012 w 7263121"/>
              <a:gd name="connsiteY7" fmla="*/ 665162 h 1816592"/>
              <a:gd name="connsiteX0" fmla="*/ 3978012 w 7220259"/>
              <a:gd name="connsiteY0" fmla="*/ 0 h 1151430"/>
              <a:gd name="connsiteX1" fmla="*/ 6882121 w 7220259"/>
              <a:gd name="connsiteY1" fmla="*/ 849313 h 1151430"/>
              <a:gd name="connsiteX2" fmla="*/ 7220259 w 7220259"/>
              <a:gd name="connsiteY2" fmla="*/ 1151430 h 1151430"/>
              <a:gd name="connsiteX3" fmla="*/ 3666862 w 7220259"/>
              <a:gd name="connsiteY3" fmla="*/ 841868 h 1151430"/>
              <a:gd name="connsiteX4" fmla="*/ 3339837 w 7220259"/>
              <a:gd name="connsiteY4" fmla="*/ 1042267 h 1151430"/>
              <a:gd name="connsiteX5" fmla="*/ 0 w 7220259"/>
              <a:gd name="connsiteY5" fmla="*/ 1113211 h 1151430"/>
              <a:gd name="connsiteX6" fmla="*/ 3482712 w 7220259"/>
              <a:gd name="connsiteY6" fmla="*/ 622647 h 1151430"/>
              <a:gd name="connsiteX7" fmla="*/ 3978012 w 7220259"/>
              <a:gd name="connsiteY7" fmla="*/ 0 h 1151430"/>
              <a:gd name="connsiteX0" fmla="*/ 3730362 w 7220259"/>
              <a:gd name="connsiteY0" fmla="*/ 34578 h 528783"/>
              <a:gd name="connsiteX1" fmla="*/ 6882121 w 7220259"/>
              <a:gd name="connsiteY1" fmla="*/ 226666 h 528783"/>
              <a:gd name="connsiteX2" fmla="*/ 7220259 w 7220259"/>
              <a:gd name="connsiteY2" fmla="*/ 528783 h 528783"/>
              <a:gd name="connsiteX3" fmla="*/ 3666862 w 7220259"/>
              <a:gd name="connsiteY3" fmla="*/ 219221 h 528783"/>
              <a:gd name="connsiteX4" fmla="*/ 3339837 w 7220259"/>
              <a:gd name="connsiteY4" fmla="*/ 419620 h 528783"/>
              <a:gd name="connsiteX5" fmla="*/ 0 w 7220259"/>
              <a:gd name="connsiteY5" fmla="*/ 490564 h 528783"/>
              <a:gd name="connsiteX6" fmla="*/ 3482712 w 7220259"/>
              <a:gd name="connsiteY6" fmla="*/ 0 h 528783"/>
              <a:gd name="connsiteX7" fmla="*/ 3730362 w 7220259"/>
              <a:gd name="connsiteY7" fmla="*/ 34578 h 528783"/>
              <a:gd name="connsiteX0" fmla="*/ 3730362 w 6884979"/>
              <a:gd name="connsiteY0" fmla="*/ 34578 h 521163"/>
              <a:gd name="connsiteX1" fmla="*/ 6882121 w 6884979"/>
              <a:gd name="connsiteY1" fmla="*/ 226666 h 521163"/>
              <a:gd name="connsiteX2" fmla="*/ 6884979 w 6884979"/>
              <a:gd name="connsiteY2" fmla="*/ 521163 h 521163"/>
              <a:gd name="connsiteX3" fmla="*/ 3666862 w 6884979"/>
              <a:gd name="connsiteY3" fmla="*/ 219221 h 521163"/>
              <a:gd name="connsiteX4" fmla="*/ 3339837 w 6884979"/>
              <a:gd name="connsiteY4" fmla="*/ 419620 h 521163"/>
              <a:gd name="connsiteX5" fmla="*/ 0 w 6884979"/>
              <a:gd name="connsiteY5" fmla="*/ 490564 h 521163"/>
              <a:gd name="connsiteX6" fmla="*/ 3482712 w 6884979"/>
              <a:gd name="connsiteY6" fmla="*/ 0 h 521163"/>
              <a:gd name="connsiteX7" fmla="*/ 3730362 w 6884979"/>
              <a:gd name="connsiteY7" fmla="*/ 34578 h 521163"/>
              <a:gd name="connsiteX0" fmla="*/ 3730362 w 6884979"/>
              <a:gd name="connsiteY0" fmla="*/ 34578 h 521163"/>
              <a:gd name="connsiteX1" fmla="*/ 6844021 w 6884979"/>
              <a:gd name="connsiteY1" fmla="*/ 333346 h 521163"/>
              <a:gd name="connsiteX2" fmla="*/ 6884979 w 6884979"/>
              <a:gd name="connsiteY2" fmla="*/ 521163 h 521163"/>
              <a:gd name="connsiteX3" fmla="*/ 3666862 w 6884979"/>
              <a:gd name="connsiteY3" fmla="*/ 219221 h 521163"/>
              <a:gd name="connsiteX4" fmla="*/ 3339837 w 6884979"/>
              <a:gd name="connsiteY4" fmla="*/ 419620 h 521163"/>
              <a:gd name="connsiteX5" fmla="*/ 0 w 6884979"/>
              <a:gd name="connsiteY5" fmla="*/ 490564 h 521163"/>
              <a:gd name="connsiteX6" fmla="*/ 3482712 w 6884979"/>
              <a:gd name="connsiteY6" fmla="*/ 0 h 521163"/>
              <a:gd name="connsiteX7" fmla="*/ 3730362 w 6884979"/>
              <a:gd name="connsiteY7" fmla="*/ 34578 h 521163"/>
              <a:gd name="connsiteX0" fmla="*/ 3478902 w 6884979"/>
              <a:gd name="connsiteY0" fmla="*/ 34578 h 521163"/>
              <a:gd name="connsiteX1" fmla="*/ 6844021 w 6884979"/>
              <a:gd name="connsiteY1" fmla="*/ 333346 h 521163"/>
              <a:gd name="connsiteX2" fmla="*/ 6884979 w 6884979"/>
              <a:gd name="connsiteY2" fmla="*/ 521163 h 521163"/>
              <a:gd name="connsiteX3" fmla="*/ 3666862 w 6884979"/>
              <a:gd name="connsiteY3" fmla="*/ 219221 h 521163"/>
              <a:gd name="connsiteX4" fmla="*/ 3339837 w 6884979"/>
              <a:gd name="connsiteY4" fmla="*/ 419620 h 521163"/>
              <a:gd name="connsiteX5" fmla="*/ 0 w 6884979"/>
              <a:gd name="connsiteY5" fmla="*/ 490564 h 521163"/>
              <a:gd name="connsiteX6" fmla="*/ 3482712 w 6884979"/>
              <a:gd name="connsiteY6" fmla="*/ 0 h 521163"/>
              <a:gd name="connsiteX7" fmla="*/ 3478902 w 6884979"/>
              <a:gd name="connsiteY7" fmla="*/ 34578 h 521163"/>
              <a:gd name="connsiteX0" fmla="*/ 3478902 w 6884979"/>
              <a:gd name="connsiteY0" fmla="*/ 34578 h 521163"/>
              <a:gd name="connsiteX1" fmla="*/ 6844021 w 6884979"/>
              <a:gd name="connsiteY1" fmla="*/ 333346 h 521163"/>
              <a:gd name="connsiteX2" fmla="*/ 6884979 w 6884979"/>
              <a:gd name="connsiteY2" fmla="*/ 521163 h 521163"/>
              <a:gd name="connsiteX3" fmla="*/ 3453502 w 6884979"/>
              <a:gd name="connsiteY3" fmla="*/ 173501 h 521163"/>
              <a:gd name="connsiteX4" fmla="*/ 3339837 w 6884979"/>
              <a:gd name="connsiteY4" fmla="*/ 419620 h 521163"/>
              <a:gd name="connsiteX5" fmla="*/ 0 w 6884979"/>
              <a:gd name="connsiteY5" fmla="*/ 490564 h 521163"/>
              <a:gd name="connsiteX6" fmla="*/ 3482712 w 6884979"/>
              <a:gd name="connsiteY6" fmla="*/ 0 h 521163"/>
              <a:gd name="connsiteX7" fmla="*/ 3478902 w 6884979"/>
              <a:gd name="connsiteY7" fmla="*/ 34578 h 521163"/>
              <a:gd name="connsiteX0" fmla="*/ 3478902 w 6884979"/>
              <a:gd name="connsiteY0" fmla="*/ 0 h 486585"/>
              <a:gd name="connsiteX1" fmla="*/ 6844021 w 6884979"/>
              <a:gd name="connsiteY1" fmla="*/ 298768 h 486585"/>
              <a:gd name="connsiteX2" fmla="*/ 6884979 w 6884979"/>
              <a:gd name="connsiteY2" fmla="*/ 486585 h 486585"/>
              <a:gd name="connsiteX3" fmla="*/ 3453502 w 6884979"/>
              <a:gd name="connsiteY3" fmla="*/ 138923 h 486585"/>
              <a:gd name="connsiteX4" fmla="*/ 3339837 w 6884979"/>
              <a:gd name="connsiteY4" fmla="*/ 385042 h 486585"/>
              <a:gd name="connsiteX5" fmla="*/ 0 w 6884979"/>
              <a:gd name="connsiteY5" fmla="*/ 455986 h 486585"/>
              <a:gd name="connsiteX6" fmla="*/ 3413656 w 6884979"/>
              <a:gd name="connsiteY6" fmla="*/ 58291 h 486585"/>
              <a:gd name="connsiteX7" fmla="*/ 3478902 w 6884979"/>
              <a:gd name="connsiteY7" fmla="*/ 0 h 486585"/>
              <a:gd name="connsiteX0" fmla="*/ 3478902 w 6884979"/>
              <a:gd name="connsiteY0" fmla="*/ 0 h 486585"/>
              <a:gd name="connsiteX1" fmla="*/ 6844021 w 6884979"/>
              <a:gd name="connsiteY1" fmla="*/ 298768 h 486585"/>
              <a:gd name="connsiteX2" fmla="*/ 6884979 w 6884979"/>
              <a:gd name="connsiteY2" fmla="*/ 486585 h 486585"/>
              <a:gd name="connsiteX3" fmla="*/ 3453502 w 6884979"/>
              <a:gd name="connsiteY3" fmla="*/ 138923 h 486585"/>
              <a:gd name="connsiteX4" fmla="*/ 0 w 6884979"/>
              <a:gd name="connsiteY4" fmla="*/ 455986 h 486585"/>
              <a:gd name="connsiteX5" fmla="*/ 3413656 w 6884979"/>
              <a:gd name="connsiteY5" fmla="*/ 58291 h 486585"/>
              <a:gd name="connsiteX6" fmla="*/ 3478902 w 6884979"/>
              <a:gd name="connsiteY6" fmla="*/ 0 h 486585"/>
              <a:gd name="connsiteX0" fmla="*/ 3840852 w 7246929"/>
              <a:gd name="connsiteY0" fmla="*/ 0 h 486585"/>
              <a:gd name="connsiteX1" fmla="*/ 7205971 w 7246929"/>
              <a:gd name="connsiteY1" fmla="*/ 298768 h 486585"/>
              <a:gd name="connsiteX2" fmla="*/ 7246929 w 7246929"/>
              <a:gd name="connsiteY2" fmla="*/ 486585 h 486585"/>
              <a:gd name="connsiteX3" fmla="*/ 3815452 w 7246929"/>
              <a:gd name="connsiteY3" fmla="*/ 138923 h 486585"/>
              <a:gd name="connsiteX4" fmla="*/ 0 w 7246929"/>
              <a:gd name="connsiteY4" fmla="*/ 335336 h 486585"/>
              <a:gd name="connsiteX5" fmla="*/ 3775606 w 7246929"/>
              <a:gd name="connsiteY5" fmla="*/ 58291 h 486585"/>
              <a:gd name="connsiteX6" fmla="*/ 3840852 w 7246929"/>
              <a:gd name="connsiteY6" fmla="*/ 0 h 486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46929" h="486585">
                <a:moveTo>
                  <a:pt x="3840852" y="0"/>
                </a:moveTo>
                <a:lnTo>
                  <a:pt x="7205971" y="298768"/>
                </a:lnTo>
                <a:cubicBezTo>
                  <a:pt x="7206924" y="396934"/>
                  <a:pt x="7245976" y="388419"/>
                  <a:pt x="7246929" y="486585"/>
                </a:cubicBezTo>
                <a:lnTo>
                  <a:pt x="3815452" y="138923"/>
                </a:lnTo>
                <a:lnTo>
                  <a:pt x="0" y="335336"/>
                </a:lnTo>
                <a:lnTo>
                  <a:pt x="3775606" y="58291"/>
                </a:lnTo>
                <a:lnTo>
                  <a:pt x="3840852" y="0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98E0EC-1EB0-DD41-0D34-043ED79ADD51}"/>
              </a:ext>
            </a:extLst>
          </p:cNvPr>
          <p:cNvSpPr txBox="1"/>
          <p:nvPr/>
        </p:nvSpPr>
        <p:spPr>
          <a:xfrm>
            <a:off x="8083744" y="3987266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Assets</a:t>
            </a:r>
          </a:p>
        </p:txBody>
      </p:sp>
    </p:spTree>
    <p:extLst>
      <p:ext uri="{BB962C8B-B14F-4D97-AF65-F5344CB8AC3E}">
        <p14:creationId xmlns:p14="http://schemas.microsoft.com/office/powerpoint/2010/main" val="424018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/>
      <p:bldP spid="12" grpId="1"/>
      <p:bldP spid="13" grpId="0" animBg="1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4FB76-A8F8-4F11-ABFC-26518AD52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secure access to your artifacts?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F95E22-0558-710D-D046-2B52F336A8F0}"/>
              </a:ext>
            </a:extLst>
          </p:cNvPr>
          <p:cNvSpPr txBox="1"/>
          <p:nvPr/>
        </p:nvSpPr>
        <p:spPr>
          <a:xfrm>
            <a:off x="764176" y="1331092"/>
            <a:ext cx="6139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What scoping of access will you use?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C5438C-BF75-212C-A74E-B8C8F772DA71}"/>
              </a:ext>
            </a:extLst>
          </p:cNvPr>
          <p:cNvSpPr txBox="1"/>
          <p:nvPr/>
        </p:nvSpPr>
        <p:spPr>
          <a:xfrm>
            <a:off x="1933962" y="2338907"/>
            <a:ext cx="4641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Equal access to all things?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916855-3BE1-DD12-5ABC-F77791B8F7C8}"/>
              </a:ext>
            </a:extLst>
          </p:cNvPr>
          <p:cNvSpPr txBox="1"/>
          <p:nvPr/>
        </p:nvSpPr>
        <p:spPr>
          <a:xfrm>
            <a:off x="2889974" y="3393308"/>
            <a:ext cx="5043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Create, Update, Delete rights?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7B3F36-7A6B-C4DC-6F79-A380FFB4E5FD}"/>
              </a:ext>
            </a:extLst>
          </p:cNvPr>
          <p:cNvSpPr txBox="1"/>
          <p:nvPr/>
        </p:nvSpPr>
        <p:spPr>
          <a:xfrm>
            <a:off x="4128158" y="4198498"/>
            <a:ext cx="1425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Listing?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F45C93-DBD2-996B-D529-89046FC8EF22}"/>
              </a:ext>
            </a:extLst>
          </p:cNvPr>
          <p:cNvSpPr txBox="1"/>
          <p:nvPr/>
        </p:nvSpPr>
        <p:spPr>
          <a:xfrm>
            <a:off x="5265528" y="5265298"/>
            <a:ext cx="1885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Metadata?</a:t>
            </a:r>
          </a:p>
        </p:txBody>
      </p:sp>
      <p:grpSp>
        <p:nvGrpSpPr>
          <p:cNvPr id="17" name="Authentication">
            <a:extLst>
              <a:ext uri="{FF2B5EF4-FFF2-40B4-BE49-F238E27FC236}">
                <a16:creationId xmlns:a16="http://schemas.microsoft.com/office/drawing/2014/main" id="{9CE8813B-3B27-4BFC-306F-184699B96C1A}"/>
              </a:ext>
            </a:extLst>
          </p:cNvPr>
          <p:cNvGrpSpPr/>
          <p:nvPr/>
        </p:nvGrpSpPr>
        <p:grpSpPr>
          <a:xfrm>
            <a:off x="9033180" y="120025"/>
            <a:ext cx="857250" cy="739009"/>
            <a:chOff x="4314167" y="3606147"/>
            <a:chExt cx="857250" cy="739009"/>
          </a:xfrm>
        </p:grpSpPr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11E177E1-9652-E918-1F18-3B55253D0FF1}"/>
                </a:ext>
              </a:extLst>
            </p:cNvPr>
            <p:cNvSpPr/>
            <p:nvPr/>
          </p:nvSpPr>
          <p:spPr>
            <a:xfrm>
              <a:off x="4314167" y="3606147"/>
              <a:ext cx="857250" cy="739009"/>
            </a:xfrm>
            <a:prstGeom prst="hexagon">
              <a:avLst/>
            </a:prstGeom>
            <a:solidFill>
              <a:srgbClr val="18A6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Picture 2" descr="See the source image">
              <a:extLst>
                <a:ext uri="{FF2B5EF4-FFF2-40B4-BE49-F238E27FC236}">
                  <a16:creationId xmlns:a16="http://schemas.microsoft.com/office/drawing/2014/main" id="{7D54BE55-1BB6-726E-2DA2-9E5EE2121D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38" t="16719" r="28404" b="23834"/>
            <a:stretch/>
          </p:blipFill>
          <p:spPr bwMode="auto">
            <a:xfrm>
              <a:off x="4578267" y="3714372"/>
              <a:ext cx="319410" cy="461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956F0DB-637C-7317-8931-BC51CDF7E787}"/>
              </a:ext>
            </a:extLst>
          </p:cNvPr>
          <p:cNvSpPr txBox="1"/>
          <p:nvPr/>
        </p:nvSpPr>
        <p:spPr>
          <a:xfrm>
            <a:off x="8758475" y="1307855"/>
            <a:ext cx="3956628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\Thing1</a:t>
            </a:r>
          </a:p>
          <a:p>
            <a:r>
              <a:rPr lang="en-US" sz="2800" dirty="0"/>
              <a:t>\Thing2</a:t>
            </a:r>
          </a:p>
          <a:p>
            <a:r>
              <a:rPr lang="en-US" sz="2800" dirty="0"/>
              <a:t>\Thing3</a:t>
            </a:r>
          </a:p>
          <a:p>
            <a:r>
              <a:rPr lang="en-US" sz="2800" dirty="0"/>
              <a:t>\</a:t>
            </a:r>
            <a:r>
              <a:rPr lang="en-US" sz="2800" dirty="0" err="1"/>
              <a:t>TeamA</a:t>
            </a:r>
            <a:r>
              <a:rPr lang="en-US" sz="2800" dirty="0"/>
              <a:t>\Thing4</a:t>
            </a:r>
          </a:p>
          <a:p>
            <a:r>
              <a:rPr lang="en-US" sz="2800" dirty="0"/>
              <a:t>\</a:t>
            </a:r>
            <a:r>
              <a:rPr lang="en-US" sz="2800" dirty="0" err="1"/>
              <a:t>TeamA</a:t>
            </a:r>
            <a:r>
              <a:rPr lang="en-US" sz="2800" dirty="0"/>
              <a:t>\Thing5</a:t>
            </a:r>
          </a:p>
          <a:p>
            <a:r>
              <a:rPr lang="en-US" sz="2800" dirty="0"/>
              <a:t>\</a:t>
            </a:r>
            <a:r>
              <a:rPr lang="en-US" sz="2800" dirty="0" err="1"/>
              <a:t>TeamB</a:t>
            </a:r>
            <a:r>
              <a:rPr lang="en-US" sz="2800" dirty="0"/>
              <a:t>\Thing6</a:t>
            </a:r>
          </a:p>
          <a:p>
            <a:r>
              <a:rPr lang="en-US" sz="2800" dirty="0"/>
              <a:t>\</a:t>
            </a:r>
            <a:r>
              <a:rPr lang="en-US" sz="2800" dirty="0" err="1"/>
              <a:t>TeamC</a:t>
            </a:r>
            <a:r>
              <a:rPr lang="en-US" sz="2800" dirty="0"/>
              <a:t>\Thing7</a:t>
            </a:r>
          </a:p>
        </p:txBody>
      </p:sp>
    </p:spTree>
    <p:extLst>
      <p:ext uri="{BB962C8B-B14F-4D97-AF65-F5344CB8AC3E}">
        <p14:creationId xmlns:p14="http://schemas.microsoft.com/office/powerpoint/2010/main" val="224796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8" grpId="0"/>
      <p:bldP spid="32" grpId="0"/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43F1E-CA62-A5AF-99AF-3A5F9A0F9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Production Capabilities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655159-CC03-9C9C-A39E-5207747EC002}"/>
              </a:ext>
            </a:extLst>
          </p:cNvPr>
          <p:cNvSpPr txBox="1"/>
          <p:nvPr/>
        </p:nvSpPr>
        <p:spPr>
          <a:xfrm>
            <a:off x="288160" y="1677081"/>
            <a:ext cx="116156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Reliability &amp; Performance: </a:t>
            </a:r>
            <a:r>
              <a:rPr lang="en-US" sz="2800" dirty="0"/>
              <a:t>Geo-Replication / Availability Zone Support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7DB2A5-D930-F4C2-CD76-296146BDA6A0}"/>
              </a:ext>
            </a:extLst>
          </p:cNvPr>
          <p:cNvSpPr txBox="1"/>
          <p:nvPr/>
        </p:nvSpPr>
        <p:spPr>
          <a:xfrm>
            <a:off x="1227274" y="2447318"/>
            <a:ext cx="5859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Promotion Across Storage Services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2F0851-8AD0-3DEE-8747-75E9A3EB5350}"/>
              </a:ext>
            </a:extLst>
          </p:cNvPr>
          <p:cNvSpPr txBox="1"/>
          <p:nvPr/>
        </p:nvSpPr>
        <p:spPr>
          <a:xfrm>
            <a:off x="2833653" y="2970538"/>
            <a:ext cx="7665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Promotion across cloud providers and on-prem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11FC5-A3D1-02F4-310B-BFE427CBF473}"/>
              </a:ext>
            </a:extLst>
          </p:cNvPr>
          <p:cNvSpPr txBox="1"/>
          <p:nvPr/>
        </p:nvSpPr>
        <p:spPr>
          <a:xfrm>
            <a:off x="431271" y="4801808"/>
            <a:ext cx="11514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Network Security: </a:t>
            </a:r>
            <a:r>
              <a:rPr lang="en-US" sz="2800" dirty="0"/>
              <a:t>Virtual Private Networks and Air-Gap Environments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B276E4-1036-0BDC-500D-AD418F5732B2}"/>
              </a:ext>
            </a:extLst>
          </p:cNvPr>
          <p:cNvSpPr txBox="1"/>
          <p:nvPr/>
        </p:nvSpPr>
        <p:spPr>
          <a:xfrm>
            <a:off x="277037" y="3755368"/>
            <a:ext cx="11001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Diagnostics: </a:t>
            </a:r>
            <a:r>
              <a:rPr lang="en-US" sz="2400" dirty="0"/>
              <a:t>Logging access, success, failure, denials, performance metrics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892E95-020F-609A-9C08-A7FAFBD2BE7C}"/>
              </a:ext>
            </a:extLst>
          </p:cNvPr>
          <p:cNvSpPr txBox="1"/>
          <p:nvPr/>
        </p:nvSpPr>
        <p:spPr>
          <a:xfrm>
            <a:off x="2202406" y="5697849"/>
            <a:ext cx="6274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Support: </a:t>
            </a:r>
            <a:r>
              <a:rPr lang="en-US" sz="2800" dirty="0"/>
              <a:t>Who, how, what is the SLA?</a:t>
            </a:r>
          </a:p>
        </p:txBody>
      </p:sp>
      <p:grpSp>
        <p:nvGrpSpPr>
          <p:cNvPr id="9" name="Support">
            <a:extLst>
              <a:ext uri="{FF2B5EF4-FFF2-40B4-BE49-F238E27FC236}">
                <a16:creationId xmlns:a16="http://schemas.microsoft.com/office/drawing/2014/main" id="{390CC264-C955-801E-0FD1-63614A7EF1D2}"/>
              </a:ext>
            </a:extLst>
          </p:cNvPr>
          <p:cNvGrpSpPr/>
          <p:nvPr/>
        </p:nvGrpSpPr>
        <p:grpSpPr>
          <a:xfrm>
            <a:off x="9033180" y="122014"/>
            <a:ext cx="857250" cy="739009"/>
            <a:chOff x="7644775" y="5284382"/>
            <a:chExt cx="857250" cy="739009"/>
          </a:xfrm>
        </p:grpSpPr>
        <p:sp>
          <p:nvSpPr>
            <p:cNvPr id="10" name="REST API">
              <a:extLst>
                <a:ext uri="{FF2B5EF4-FFF2-40B4-BE49-F238E27FC236}">
                  <a16:creationId xmlns:a16="http://schemas.microsoft.com/office/drawing/2014/main" id="{A6173199-9F0E-E9DE-D892-CD4C02F8042F}"/>
                </a:ext>
              </a:extLst>
            </p:cNvPr>
            <p:cNvSpPr/>
            <p:nvPr/>
          </p:nvSpPr>
          <p:spPr>
            <a:xfrm>
              <a:off x="7644775" y="5284382"/>
              <a:ext cx="857250" cy="739009"/>
            </a:xfrm>
            <a:prstGeom prst="hexagon">
              <a:avLst/>
            </a:prstGeom>
            <a:solidFill>
              <a:srgbClr val="0079D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8" descr="See the source image">
              <a:extLst>
                <a:ext uri="{FF2B5EF4-FFF2-40B4-BE49-F238E27FC236}">
                  <a16:creationId xmlns:a16="http://schemas.microsoft.com/office/drawing/2014/main" id="{5421E388-BC71-515A-53A1-07C1CF9E60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0095DA"/>
                </a:clrFrom>
                <a:clrTo>
                  <a:srgbClr val="0095D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94" t="17636" r="19531" b="18156"/>
            <a:stretch/>
          </p:blipFill>
          <p:spPr bwMode="auto">
            <a:xfrm>
              <a:off x="7841625" y="5407024"/>
              <a:ext cx="463550" cy="489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3332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4360B292-3BD5-488C-A673-786592554286}"/>
              </a:ext>
            </a:extLst>
          </p:cNvPr>
          <p:cNvGrpSpPr/>
          <p:nvPr/>
        </p:nvGrpSpPr>
        <p:grpSpPr>
          <a:xfrm>
            <a:off x="434291" y="2993301"/>
            <a:ext cx="4909771" cy="3757345"/>
            <a:chOff x="434291" y="2993301"/>
            <a:chExt cx="4909771" cy="3757345"/>
          </a:xfrm>
        </p:grpSpPr>
        <p:pic>
          <p:nvPicPr>
            <p:cNvPr id="2050" name="Picture 2" descr="Image result for focus">
              <a:extLst>
                <a:ext uri="{FF2B5EF4-FFF2-40B4-BE49-F238E27FC236}">
                  <a16:creationId xmlns:a16="http://schemas.microsoft.com/office/drawing/2014/main" id="{0271FC75-5CC0-4893-B694-15D22823B6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291" y="2993301"/>
              <a:ext cx="4909771" cy="3757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hing">
              <a:extLst>
                <a:ext uri="{FF2B5EF4-FFF2-40B4-BE49-F238E27FC236}">
                  <a16:creationId xmlns:a16="http://schemas.microsoft.com/office/drawing/2014/main" id="{A4A37B3B-9141-435B-84A1-17B70F76B04A}"/>
                </a:ext>
              </a:extLst>
            </p:cNvPr>
            <p:cNvSpPr/>
            <p:nvPr/>
          </p:nvSpPr>
          <p:spPr>
            <a:xfrm>
              <a:off x="2032821" y="4544350"/>
              <a:ext cx="1460655" cy="5936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Thing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44FB76-A8F8-4F11-ABFC-26518AD52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have a thing. </a:t>
            </a:r>
            <a:br>
              <a:rPr lang="en-US" dirty="0"/>
            </a:br>
            <a:r>
              <a:rPr lang="en-US" dirty="0"/>
              <a:t>			Where will you store your thing?</a:t>
            </a:r>
          </a:p>
        </p:txBody>
      </p:sp>
      <p:sp>
        <p:nvSpPr>
          <p:cNvPr id="5" name="YASS">
            <a:extLst>
              <a:ext uri="{FF2B5EF4-FFF2-40B4-BE49-F238E27FC236}">
                <a16:creationId xmlns:a16="http://schemas.microsoft.com/office/drawing/2014/main" id="{12645E52-9D66-4180-A1C1-3C6F719B1B1F}"/>
              </a:ext>
            </a:extLst>
          </p:cNvPr>
          <p:cNvSpPr/>
          <p:nvPr/>
        </p:nvSpPr>
        <p:spPr>
          <a:xfrm>
            <a:off x="434291" y="3023047"/>
            <a:ext cx="1728339" cy="821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YASS?</a:t>
            </a:r>
          </a:p>
        </p:txBody>
      </p:sp>
      <p:sp>
        <p:nvSpPr>
          <p:cNvPr id="6" name="REST API">
            <a:extLst>
              <a:ext uri="{FF2B5EF4-FFF2-40B4-BE49-F238E27FC236}">
                <a16:creationId xmlns:a16="http://schemas.microsoft.com/office/drawing/2014/main" id="{7C7781AC-0BE5-434D-9551-9DA572977D45}"/>
              </a:ext>
            </a:extLst>
          </p:cNvPr>
          <p:cNvSpPr/>
          <p:nvPr/>
        </p:nvSpPr>
        <p:spPr>
          <a:xfrm>
            <a:off x="8867085" y="3520575"/>
            <a:ext cx="857250" cy="739009"/>
          </a:xfrm>
          <a:prstGeom prst="hexagon">
            <a:avLst/>
          </a:prstGeom>
          <a:solidFill>
            <a:srgbClr val="0079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&lt;-&gt;</a:t>
            </a:r>
            <a:br>
              <a:rPr lang="en-US" dirty="0"/>
            </a:br>
            <a:r>
              <a:rPr lang="en-US" sz="1200" dirty="0"/>
              <a:t>REST</a:t>
            </a:r>
            <a:endParaRPr lang="en-US" dirty="0"/>
          </a:p>
        </p:txBody>
      </p:sp>
      <p:grpSp>
        <p:nvGrpSpPr>
          <p:cNvPr id="8" name="Authentication">
            <a:extLst>
              <a:ext uri="{FF2B5EF4-FFF2-40B4-BE49-F238E27FC236}">
                <a16:creationId xmlns:a16="http://schemas.microsoft.com/office/drawing/2014/main" id="{FA589D40-019C-4803-B08B-E4A052C1ED19}"/>
              </a:ext>
            </a:extLst>
          </p:cNvPr>
          <p:cNvGrpSpPr/>
          <p:nvPr/>
        </p:nvGrpSpPr>
        <p:grpSpPr>
          <a:xfrm>
            <a:off x="9532597" y="3890079"/>
            <a:ext cx="857250" cy="739009"/>
            <a:chOff x="4314167" y="3606147"/>
            <a:chExt cx="857250" cy="739009"/>
          </a:xfrm>
        </p:grpSpPr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EEAF238B-0E00-44AF-BBD9-A3113020024E}"/>
                </a:ext>
              </a:extLst>
            </p:cNvPr>
            <p:cNvSpPr/>
            <p:nvPr/>
          </p:nvSpPr>
          <p:spPr>
            <a:xfrm>
              <a:off x="4314167" y="3606147"/>
              <a:ext cx="857250" cy="739009"/>
            </a:xfrm>
            <a:prstGeom prst="hexagon">
              <a:avLst/>
            </a:prstGeom>
            <a:solidFill>
              <a:srgbClr val="18A6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26" name="Picture 2" descr="See the source image">
              <a:extLst>
                <a:ext uri="{FF2B5EF4-FFF2-40B4-BE49-F238E27FC236}">
                  <a16:creationId xmlns:a16="http://schemas.microsoft.com/office/drawing/2014/main" id="{455081E1-A2B4-4F0F-B930-6732DADF20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38" t="16719" r="28404" b="23834"/>
            <a:stretch/>
          </p:blipFill>
          <p:spPr bwMode="auto">
            <a:xfrm>
              <a:off x="4578267" y="3714372"/>
              <a:ext cx="319410" cy="461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Storage">
            <a:extLst>
              <a:ext uri="{FF2B5EF4-FFF2-40B4-BE49-F238E27FC236}">
                <a16:creationId xmlns:a16="http://schemas.microsoft.com/office/drawing/2014/main" id="{043D92E5-64BE-4254-957B-F7BE92CCA437}"/>
              </a:ext>
            </a:extLst>
          </p:cNvPr>
          <p:cNvGrpSpPr/>
          <p:nvPr/>
        </p:nvGrpSpPr>
        <p:grpSpPr>
          <a:xfrm>
            <a:off x="8860800" y="4259583"/>
            <a:ext cx="857250" cy="739009"/>
            <a:chOff x="3377802" y="4632193"/>
            <a:chExt cx="857250" cy="739009"/>
          </a:xfrm>
        </p:grpSpPr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B0EE9D25-C160-4012-AC9D-D41A915E9631}"/>
                </a:ext>
              </a:extLst>
            </p:cNvPr>
            <p:cNvSpPr/>
            <p:nvPr/>
          </p:nvSpPr>
          <p:spPr>
            <a:xfrm>
              <a:off x="3377802" y="4632193"/>
              <a:ext cx="857250" cy="739009"/>
            </a:xfrm>
            <a:prstGeom prst="hexagon">
              <a:avLst/>
            </a:prstGeom>
            <a:solidFill>
              <a:srgbClr val="0079D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8ECEB8B-99B9-42C0-8C6C-C7E86A1E054D}"/>
                </a:ext>
              </a:extLst>
            </p:cNvPr>
            <p:cNvGrpSpPr/>
            <p:nvPr/>
          </p:nvGrpSpPr>
          <p:grpSpPr>
            <a:xfrm>
              <a:off x="3574360" y="4758809"/>
              <a:ext cx="482601" cy="485775"/>
              <a:chOff x="2571060" y="4815439"/>
              <a:chExt cx="482601" cy="48577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D0553CA-E6C9-429E-910B-3E0ADBFBA80A}"/>
                  </a:ext>
                </a:extLst>
              </p:cNvPr>
              <p:cNvSpPr/>
              <p:nvPr/>
            </p:nvSpPr>
            <p:spPr>
              <a:xfrm>
                <a:off x="2578100" y="4819650"/>
                <a:ext cx="473075" cy="4815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" name="Picture 2" descr="See the source image">
                <a:extLst>
                  <a:ext uri="{FF2B5EF4-FFF2-40B4-BE49-F238E27FC236}">
                    <a16:creationId xmlns:a16="http://schemas.microsoft.com/office/drawing/2014/main" id="{58F63C21-E69F-407C-ADED-0011ABFB43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60" t="22693" r="22168" b="21872"/>
              <a:stretch/>
            </p:blipFill>
            <p:spPr bwMode="auto">
              <a:xfrm>
                <a:off x="2571060" y="4815439"/>
                <a:ext cx="482601" cy="485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5" name="Cache">
            <a:extLst>
              <a:ext uri="{FF2B5EF4-FFF2-40B4-BE49-F238E27FC236}">
                <a16:creationId xmlns:a16="http://schemas.microsoft.com/office/drawing/2014/main" id="{1AD22DB9-6756-433A-847E-515CABF30DCD}"/>
              </a:ext>
            </a:extLst>
          </p:cNvPr>
          <p:cNvGrpSpPr/>
          <p:nvPr/>
        </p:nvGrpSpPr>
        <p:grpSpPr>
          <a:xfrm>
            <a:off x="9527777" y="3141584"/>
            <a:ext cx="857250" cy="739009"/>
            <a:chOff x="8740377" y="4194722"/>
            <a:chExt cx="857250" cy="739009"/>
          </a:xfrm>
        </p:grpSpPr>
        <p:sp>
          <p:nvSpPr>
            <p:cNvPr id="18" name="REST API">
              <a:extLst>
                <a:ext uri="{FF2B5EF4-FFF2-40B4-BE49-F238E27FC236}">
                  <a16:creationId xmlns:a16="http://schemas.microsoft.com/office/drawing/2014/main" id="{1CE53AE3-03D4-4553-AD80-BCB9402F7471}"/>
                </a:ext>
              </a:extLst>
            </p:cNvPr>
            <p:cNvSpPr/>
            <p:nvPr/>
          </p:nvSpPr>
          <p:spPr>
            <a:xfrm>
              <a:off x="8740377" y="4194722"/>
              <a:ext cx="857250" cy="739009"/>
            </a:xfrm>
            <a:prstGeom prst="hexagon">
              <a:avLst/>
            </a:prstGeom>
            <a:solidFill>
              <a:srgbClr val="0079D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owchart: Magnetic Disk 13">
              <a:extLst>
                <a:ext uri="{FF2B5EF4-FFF2-40B4-BE49-F238E27FC236}">
                  <a16:creationId xmlns:a16="http://schemas.microsoft.com/office/drawing/2014/main" id="{F0BB2631-5B6B-4334-8FE9-30C491D25945}"/>
                </a:ext>
              </a:extLst>
            </p:cNvPr>
            <p:cNvSpPr/>
            <p:nvPr/>
          </p:nvSpPr>
          <p:spPr>
            <a:xfrm>
              <a:off x="8973012" y="4339989"/>
              <a:ext cx="391979" cy="448473"/>
            </a:xfrm>
            <a:prstGeom prst="flowChartMagneticDisk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/>
                <a:t>cache</a:t>
              </a:r>
            </a:p>
          </p:txBody>
        </p:sp>
      </p:grpSp>
      <p:grpSp>
        <p:nvGrpSpPr>
          <p:cNvPr id="19" name="Support">
            <a:extLst>
              <a:ext uri="{FF2B5EF4-FFF2-40B4-BE49-F238E27FC236}">
                <a16:creationId xmlns:a16="http://schemas.microsoft.com/office/drawing/2014/main" id="{11BF49CA-DE0D-4E43-94CC-0132C37C49FB}"/>
              </a:ext>
            </a:extLst>
          </p:cNvPr>
          <p:cNvGrpSpPr/>
          <p:nvPr/>
        </p:nvGrpSpPr>
        <p:grpSpPr>
          <a:xfrm>
            <a:off x="9526312" y="4629084"/>
            <a:ext cx="857250" cy="739009"/>
            <a:chOff x="7644775" y="5284382"/>
            <a:chExt cx="857250" cy="739009"/>
          </a:xfrm>
        </p:grpSpPr>
        <p:sp>
          <p:nvSpPr>
            <p:cNvPr id="23" name="REST API">
              <a:extLst>
                <a:ext uri="{FF2B5EF4-FFF2-40B4-BE49-F238E27FC236}">
                  <a16:creationId xmlns:a16="http://schemas.microsoft.com/office/drawing/2014/main" id="{2FB3162E-5665-44C9-8756-D5880D01FFA1}"/>
                </a:ext>
              </a:extLst>
            </p:cNvPr>
            <p:cNvSpPr/>
            <p:nvPr/>
          </p:nvSpPr>
          <p:spPr>
            <a:xfrm>
              <a:off x="7644775" y="5284382"/>
              <a:ext cx="857250" cy="739009"/>
            </a:xfrm>
            <a:prstGeom prst="hexagon">
              <a:avLst/>
            </a:prstGeom>
            <a:solidFill>
              <a:srgbClr val="0079D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32" name="Picture 8" descr="See the source image">
              <a:extLst>
                <a:ext uri="{FF2B5EF4-FFF2-40B4-BE49-F238E27FC236}">
                  <a16:creationId xmlns:a16="http://schemas.microsoft.com/office/drawing/2014/main" id="{2AE39CE6-E721-48C2-9A17-2CCF6B8618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0095DA"/>
                </a:clrFrom>
                <a:clrTo>
                  <a:srgbClr val="0095D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94" t="17636" r="19531" b="18156"/>
            <a:stretch/>
          </p:blipFill>
          <p:spPr bwMode="auto">
            <a:xfrm>
              <a:off x="7841625" y="5407024"/>
              <a:ext cx="463550" cy="489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6090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69E3CD-31C8-456A-BA9F-41F6621C5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Storage Service</a:t>
            </a:r>
          </a:p>
        </p:txBody>
      </p:sp>
      <p:sp>
        <p:nvSpPr>
          <p:cNvPr id="37" name="Content Placeholder 36">
            <a:extLst>
              <a:ext uri="{FF2B5EF4-FFF2-40B4-BE49-F238E27FC236}">
                <a16:creationId xmlns:a16="http://schemas.microsoft.com/office/drawing/2014/main" id="{91B0C501-A147-429C-94B6-3CDFAEF9986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400" dirty="0"/>
              <a:t>Authentication</a:t>
            </a:r>
          </a:p>
          <a:p>
            <a:pPr lvl="1"/>
            <a:r>
              <a:rPr lang="en-US" sz="2133" dirty="0"/>
              <a:t>What will you use? </a:t>
            </a:r>
          </a:p>
          <a:p>
            <a:pPr lvl="1"/>
            <a:r>
              <a:rPr lang="en-US" sz="2133" dirty="0"/>
              <a:t>Will it integrate with the rest of “the platform”</a:t>
            </a:r>
          </a:p>
          <a:p>
            <a:r>
              <a:rPr lang="en-US" sz="2400" dirty="0"/>
              <a:t>Security</a:t>
            </a:r>
          </a:p>
          <a:p>
            <a:pPr lvl="1"/>
            <a:r>
              <a:rPr lang="en-US" sz="2133" dirty="0"/>
              <a:t>How do you prevent hacks, DOS attacks, abuse?</a:t>
            </a:r>
          </a:p>
          <a:p>
            <a:r>
              <a:rPr lang="en-US" sz="2400" dirty="0"/>
              <a:t>Costs</a:t>
            </a:r>
          </a:p>
          <a:p>
            <a:pPr lvl="1"/>
            <a:r>
              <a:rPr lang="en-US" sz="2133" dirty="0"/>
              <a:t>Will you justify the costs to run the YASS? </a:t>
            </a:r>
          </a:p>
          <a:p>
            <a:pPr lvl="1"/>
            <a:r>
              <a:rPr lang="en-US" sz="2133" dirty="0"/>
              <a:t>Will you charge, offer for free- your YASS? </a:t>
            </a:r>
          </a:p>
          <a:p>
            <a:r>
              <a:rPr lang="en-US" sz="2400" dirty="0"/>
              <a:t>Multiple clouds?</a:t>
            </a:r>
          </a:p>
          <a:p>
            <a:pPr lvl="1"/>
            <a:r>
              <a:rPr lang="en-US" sz="2133" dirty="0"/>
              <a:t>Will other cloud vendors host this YASS for you?</a:t>
            </a:r>
          </a:p>
          <a:p>
            <a:endParaRPr lang="en-US" sz="2133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05FFE-52A1-490E-AED8-C4349EF5C180}"/>
              </a:ext>
            </a:extLst>
          </p:cNvPr>
          <p:cNvSpPr/>
          <p:nvPr/>
        </p:nvSpPr>
        <p:spPr>
          <a:xfrm rot="508507">
            <a:off x="9336126" y="2196367"/>
            <a:ext cx="2528596" cy="821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u="sng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Compliance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D21007-D91F-4EF7-A590-2D117180E34C}"/>
              </a:ext>
            </a:extLst>
          </p:cNvPr>
          <p:cNvSpPr/>
          <p:nvPr/>
        </p:nvSpPr>
        <p:spPr>
          <a:xfrm>
            <a:off x="4978402" y="1529378"/>
            <a:ext cx="3461373" cy="821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u="sng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Documentation?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728AD-3F0C-4826-A287-3F343F5E06AF}"/>
              </a:ext>
            </a:extLst>
          </p:cNvPr>
          <p:cNvSpPr/>
          <p:nvPr/>
        </p:nvSpPr>
        <p:spPr>
          <a:xfrm rot="21105334">
            <a:off x="8865327" y="5212537"/>
            <a:ext cx="3190135" cy="821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latin typeface="Hack" panose="020B0609030202020204" pitchFamily="50" charset="0"/>
                <a:ea typeface="Hack" panose="020B0609030202020204" pitchFamily="50" charset="0"/>
                <a:cs typeface="Hack" panose="020B0609030202020204" pitchFamily="50" charset="0"/>
              </a:rPr>
              <a:t>Regional</a:t>
            </a:r>
            <a:br>
              <a:rPr lang="en-US" sz="2400" u="sng" dirty="0">
                <a:latin typeface="Hack" panose="020B0609030202020204" pitchFamily="50" charset="0"/>
                <a:ea typeface="Hack" panose="020B0609030202020204" pitchFamily="50" charset="0"/>
                <a:cs typeface="Hack" panose="020B0609030202020204" pitchFamily="50" charset="0"/>
              </a:rPr>
            </a:br>
            <a:r>
              <a:rPr lang="en-US" sz="2400" u="sng" dirty="0">
                <a:latin typeface="Hack" panose="020B0609030202020204" pitchFamily="50" charset="0"/>
                <a:ea typeface="Hack" panose="020B0609030202020204" pitchFamily="50" charset="0"/>
                <a:cs typeface="Hack" panose="020B0609030202020204" pitchFamily="50" charset="0"/>
              </a:rPr>
              <a:t>Replication?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703573-87B0-4DA0-A147-E40B83F5F016}"/>
              </a:ext>
            </a:extLst>
          </p:cNvPr>
          <p:cNvSpPr/>
          <p:nvPr/>
        </p:nvSpPr>
        <p:spPr>
          <a:xfrm rot="278885">
            <a:off x="8593477" y="617358"/>
            <a:ext cx="3190135" cy="821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u="sng" dirty="0">
                <a:latin typeface="Fira Mono for Powerline" panose="020B0509050000020004" pitchFamily="49" charset="0"/>
                <a:ea typeface="Fira Mono for Powerline" panose="020B0509050000020004" pitchFamily="49" charset="0"/>
                <a:cs typeface="Hack" panose="020B0609030202020204" pitchFamily="50" charset="0"/>
              </a:rPr>
              <a:t>VNET &amp; Firewall Rules?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DB94BF-CE86-45BA-8B49-C19884C6C1B9}"/>
              </a:ext>
            </a:extLst>
          </p:cNvPr>
          <p:cNvSpPr/>
          <p:nvPr/>
        </p:nvSpPr>
        <p:spPr>
          <a:xfrm rot="21297654">
            <a:off x="6315915" y="6005802"/>
            <a:ext cx="2528596" cy="821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u="sng" dirty="0">
                <a:latin typeface="Script MT Bold" panose="03040602040607080904" pitchFamily="66" charset="0"/>
                <a:ea typeface="Anonymice Powerline" panose="02060609030202000504" pitchFamily="49" charset="0"/>
              </a:rPr>
              <a:t>Signing?</a:t>
            </a:r>
          </a:p>
        </p:txBody>
      </p:sp>
      <p:sp>
        <p:nvSpPr>
          <p:cNvPr id="14" name="REST API">
            <a:extLst>
              <a:ext uri="{FF2B5EF4-FFF2-40B4-BE49-F238E27FC236}">
                <a16:creationId xmlns:a16="http://schemas.microsoft.com/office/drawing/2014/main" id="{007829E1-2837-416A-9814-4AC50FA402D3}"/>
              </a:ext>
            </a:extLst>
          </p:cNvPr>
          <p:cNvSpPr/>
          <p:nvPr/>
        </p:nvSpPr>
        <p:spPr>
          <a:xfrm>
            <a:off x="8867085" y="3114177"/>
            <a:ext cx="857251" cy="739009"/>
          </a:xfrm>
          <a:prstGeom prst="hexagon">
            <a:avLst/>
          </a:prstGeom>
          <a:solidFill>
            <a:srgbClr val="0079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dirty="0"/>
              <a:t>&lt;-&gt;</a:t>
            </a:r>
            <a:br>
              <a:rPr lang="en-US" sz="1333" dirty="0"/>
            </a:br>
            <a:r>
              <a:rPr lang="en-US" sz="1200" dirty="0"/>
              <a:t>REST</a:t>
            </a:r>
          </a:p>
        </p:txBody>
      </p:sp>
      <p:grpSp>
        <p:nvGrpSpPr>
          <p:cNvPr id="15" name="Storage">
            <a:extLst>
              <a:ext uri="{FF2B5EF4-FFF2-40B4-BE49-F238E27FC236}">
                <a16:creationId xmlns:a16="http://schemas.microsoft.com/office/drawing/2014/main" id="{3041B634-EDFE-4872-B685-21C853A78297}"/>
              </a:ext>
            </a:extLst>
          </p:cNvPr>
          <p:cNvGrpSpPr/>
          <p:nvPr/>
        </p:nvGrpSpPr>
        <p:grpSpPr>
          <a:xfrm>
            <a:off x="8860800" y="3853185"/>
            <a:ext cx="857251" cy="739009"/>
            <a:chOff x="3377802" y="4632193"/>
            <a:chExt cx="857250" cy="739009"/>
          </a:xfrm>
        </p:grpSpPr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C367294C-30C8-4FC6-A6A7-481C3DA4DB2B}"/>
                </a:ext>
              </a:extLst>
            </p:cNvPr>
            <p:cNvSpPr/>
            <p:nvPr/>
          </p:nvSpPr>
          <p:spPr>
            <a:xfrm>
              <a:off x="3377802" y="4632193"/>
              <a:ext cx="857250" cy="739009"/>
            </a:xfrm>
            <a:prstGeom prst="hexagon">
              <a:avLst/>
            </a:prstGeom>
            <a:solidFill>
              <a:srgbClr val="0079D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DC53B2F-A01D-4232-B880-CE8482EEBD71}"/>
                </a:ext>
              </a:extLst>
            </p:cNvPr>
            <p:cNvGrpSpPr/>
            <p:nvPr/>
          </p:nvGrpSpPr>
          <p:grpSpPr>
            <a:xfrm>
              <a:off x="3574360" y="4758809"/>
              <a:ext cx="482601" cy="485775"/>
              <a:chOff x="2571060" y="4815439"/>
              <a:chExt cx="482601" cy="485775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36A66A1-B2D1-4C7C-9049-AA23F36EAC6D}"/>
                  </a:ext>
                </a:extLst>
              </p:cNvPr>
              <p:cNvSpPr/>
              <p:nvPr/>
            </p:nvSpPr>
            <p:spPr>
              <a:xfrm>
                <a:off x="2578100" y="4819650"/>
                <a:ext cx="473075" cy="4815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  <p:pic>
            <p:nvPicPr>
              <p:cNvPr id="19" name="Picture 2" descr="See the source image">
                <a:extLst>
                  <a:ext uri="{FF2B5EF4-FFF2-40B4-BE49-F238E27FC236}">
                    <a16:creationId xmlns:a16="http://schemas.microsoft.com/office/drawing/2014/main" id="{502707ED-ED38-4E83-BAB7-30C52CC07D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60" t="22693" r="22168" b="21872"/>
              <a:stretch/>
            </p:blipFill>
            <p:spPr bwMode="auto">
              <a:xfrm>
                <a:off x="2571060" y="4815439"/>
                <a:ext cx="482601" cy="485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0" name="Cache">
            <a:extLst>
              <a:ext uri="{FF2B5EF4-FFF2-40B4-BE49-F238E27FC236}">
                <a16:creationId xmlns:a16="http://schemas.microsoft.com/office/drawing/2014/main" id="{D78CD070-C61D-482A-A018-96FD4F92A884}"/>
              </a:ext>
            </a:extLst>
          </p:cNvPr>
          <p:cNvGrpSpPr/>
          <p:nvPr/>
        </p:nvGrpSpPr>
        <p:grpSpPr>
          <a:xfrm>
            <a:off x="9537473" y="3483681"/>
            <a:ext cx="857251" cy="739009"/>
            <a:chOff x="8740377" y="4194722"/>
            <a:chExt cx="857250" cy="739009"/>
          </a:xfrm>
        </p:grpSpPr>
        <p:sp>
          <p:nvSpPr>
            <p:cNvPr id="21" name="REST API">
              <a:extLst>
                <a:ext uri="{FF2B5EF4-FFF2-40B4-BE49-F238E27FC236}">
                  <a16:creationId xmlns:a16="http://schemas.microsoft.com/office/drawing/2014/main" id="{C71D1FDA-D51E-42F8-9170-3ED735AE881D}"/>
                </a:ext>
              </a:extLst>
            </p:cNvPr>
            <p:cNvSpPr/>
            <p:nvPr/>
          </p:nvSpPr>
          <p:spPr>
            <a:xfrm>
              <a:off x="8740377" y="4194722"/>
              <a:ext cx="857250" cy="739009"/>
            </a:xfrm>
            <a:prstGeom prst="hexagon">
              <a:avLst/>
            </a:prstGeom>
            <a:solidFill>
              <a:srgbClr val="0079D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 dirty="0"/>
            </a:p>
          </p:txBody>
        </p:sp>
        <p:sp>
          <p:nvSpPr>
            <p:cNvPr id="22" name="Flowchart: Magnetic Disk 21">
              <a:extLst>
                <a:ext uri="{FF2B5EF4-FFF2-40B4-BE49-F238E27FC236}">
                  <a16:creationId xmlns:a16="http://schemas.microsoft.com/office/drawing/2014/main" id="{A33EA463-A0FC-41D9-AF13-2AFE86E385E0}"/>
                </a:ext>
              </a:extLst>
            </p:cNvPr>
            <p:cNvSpPr/>
            <p:nvPr/>
          </p:nvSpPr>
          <p:spPr>
            <a:xfrm>
              <a:off x="8973012" y="4339989"/>
              <a:ext cx="391979" cy="448473"/>
            </a:xfrm>
            <a:prstGeom prst="flowChartMagneticDisk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/>
                <a:t>cache</a:t>
              </a:r>
            </a:p>
          </p:txBody>
        </p:sp>
      </p:grpSp>
      <p:grpSp>
        <p:nvGrpSpPr>
          <p:cNvPr id="23" name="Support">
            <a:extLst>
              <a:ext uri="{FF2B5EF4-FFF2-40B4-BE49-F238E27FC236}">
                <a16:creationId xmlns:a16="http://schemas.microsoft.com/office/drawing/2014/main" id="{DBE11FF8-DD07-4163-9A5F-CF26B2289F5A}"/>
              </a:ext>
            </a:extLst>
          </p:cNvPr>
          <p:cNvGrpSpPr/>
          <p:nvPr/>
        </p:nvGrpSpPr>
        <p:grpSpPr>
          <a:xfrm>
            <a:off x="9526312" y="4222685"/>
            <a:ext cx="857251" cy="739009"/>
            <a:chOff x="7644775" y="5284382"/>
            <a:chExt cx="857250" cy="739009"/>
          </a:xfrm>
        </p:grpSpPr>
        <p:sp>
          <p:nvSpPr>
            <p:cNvPr id="24" name="REST API">
              <a:extLst>
                <a:ext uri="{FF2B5EF4-FFF2-40B4-BE49-F238E27FC236}">
                  <a16:creationId xmlns:a16="http://schemas.microsoft.com/office/drawing/2014/main" id="{FAEEB439-DAED-4F2D-AC58-E5EEC88566DF}"/>
                </a:ext>
              </a:extLst>
            </p:cNvPr>
            <p:cNvSpPr/>
            <p:nvPr/>
          </p:nvSpPr>
          <p:spPr>
            <a:xfrm>
              <a:off x="7644775" y="5284382"/>
              <a:ext cx="857250" cy="739009"/>
            </a:xfrm>
            <a:prstGeom prst="hexagon">
              <a:avLst/>
            </a:prstGeom>
            <a:solidFill>
              <a:srgbClr val="0079D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 dirty="0"/>
            </a:p>
          </p:txBody>
        </p:sp>
        <p:pic>
          <p:nvPicPr>
            <p:cNvPr id="25" name="Picture 8" descr="See the source image">
              <a:extLst>
                <a:ext uri="{FF2B5EF4-FFF2-40B4-BE49-F238E27FC236}">
                  <a16:creationId xmlns:a16="http://schemas.microsoft.com/office/drawing/2014/main" id="{74643F0B-43F4-468C-9CC6-9C7BD77128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0095DA"/>
                </a:clrFrom>
                <a:clrTo>
                  <a:srgbClr val="0095D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94" t="17636" r="19531" b="18156"/>
            <a:stretch/>
          </p:blipFill>
          <p:spPr bwMode="auto">
            <a:xfrm>
              <a:off x="7841625" y="5407024"/>
              <a:ext cx="463550" cy="489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REST API">
            <a:extLst>
              <a:ext uri="{FF2B5EF4-FFF2-40B4-BE49-F238E27FC236}">
                <a16:creationId xmlns:a16="http://schemas.microsoft.com/office/drawing/2014/main" id="{F01B1320-E864-43A2-A6FA-B5028640C668}"/>
              </a:ext>
            </a:extLst>
          </p:cNvPr>
          <p:cNvSpPr/>
          <p:nvPr/>
        </p:nvSpPr>
        <p:spPr>
          <a:xfrm>
            <a:off x="8870033" y="4578181"/>
            <a:ext cx="857251" cy="739009"/>
          </a:xfrm>
          <a:prstGeom prst="hexagon">
            <a:avLst/>
          </a:prstGeom>
          <a:solidFill>
            <a:srgbClr val="0079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grpSp>
        <p:nvGrpSpPr>
          <p:cNvPr id="27" name="Container Image">
            <a:extLst>
              <a:ext uri="{FF2B5EF4-FFF2-40B4-BE49-F238E27FC236}">
                <a16:creationId xmlns:a16="http://schemas.microsoft.com/office/drawing/2014/main" id="{D1AB9BAA-AB86-4C3A-AFF4-A8F29BA670A6}"/>
              </a:ext>
            </a:extLst>
          </p:cNvPr>
          <p:cNvGrpSpPr/>
          <p:nvPr/>
        </p:nvGrpSpPr>
        <p:grpSpPr>
          <a:xfrm>
            <a:off x="9125789" y="4821065"/>
            <a:ext cx="361801" cy="321873"/>
            <a:chOff x="9208090" y="5177543"/>
            <a:chExt cx="243426" cy="216562"/>
          </a:xfrm>
          <a:solidFill>
            <a:schemeClr val="bg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1B9BCCD-038F-46C4-A2D8-FFB481EBEF35}"/>
                </a:ext>
              </a:extLst>
            </p:cNvPr>
            <p:cNvSpPr/>
            <p:nvPr/>
          </p:nvSpPr>
          <p:spPr>
            <a:xfrm>
              <a:off x="9276169" y="5280093"/>
              <a:ext cx="79354" cy="86384"/>
            </a:xfrm>
            <a:custGeom>
              <a:avLst/>
              <a:gdLst>
                <a:gd name="connsiteX0" fmla="*/ 79356 w 79354"/>
                <a:gd name="connsiteY0" fmla="*/ 15927 h 86384"/>
                <a:gd name="connsiteX1" fmla="*/ 60342 w 79354"/>
                <a:gd name="connsiteY1" fmla="*/ 1 h 86384"/>
                <a:gd name="connsiteX2" fmla="*/ 1 w 79354"/>
                <a:gd name="connsiteY2" fmla="*/ 70701 h 86384"/>
                <a:gd name="connsiteX3" fmla="*/ 19270 w 79354"/>
                <a:gd name="connsiteY3" fmla="*/ 86386 h 8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354" h="86384">
                  <a:moveTo>
                    <a:pt x="79356" y="15927"/>
                  </a:moveTo>
                  <a:lnTo>
                    <a:pt x="60342" y="1"/>
                  </a:lnTo>
                  <a:lnTo>
                    <a:pt x="1" y="70701"/>
                  </a:lnTo>
                  <a:lnTo>
                    <a:pt x="19270" y="86386"/>
                  </a:lnTo>
                  <a:close/>
                </a:path>
              </a:pathLst>
            </a:custGeom>
            <a:grpFill/>
            <a:ln w="38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1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513B47D-3881-43EB-AA61-C08943F617AE}"/>
                </a:ext>
              </a:extLst>
            </p:cNvPr>
            <p:cNvSpPr/>
            <p:nvPr/>
          </p:nvSpPr>
          <p:spPr>
            <a:xfrm>
              <a:off x="9261971" y="5363340"/>
              <a:ext cx="22817" cy="23406"/>
            </a:xfrm>
            <a:custGeom>
              <a:avLst/>
              <a:gdLst>
                <a:gd name="connsiteX0" fmla="*/ 15720 w 22817"/>
                <a:gd name="connsiteY0" fmla="*/ 7723 h 23406"/>
                <a:gd name="connsiteX1" fmla="*/ 5579 w 22817"/>
                <a:gd name="connsiteY1" fmla="*/ 1 h 23406"/>
                <a:gd name="connsiteX2" fmla="*/ 1 w 22817"/>
                <a:gd name="connsiteY2" fmla="*/ 23408 h 23406"/>
                <a:gd name="connsiteX3" fmla="*/ 22819 w 22817"/>
                <a:gd name="connsiteY3" fmla="*/ 13514 h 23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17" h="23406">
                  <a:moveTo>
                    <a:pt x="15720" y="7723"/>
                  </a:moveTo>
                  <a:lnTo>
                    <a:pt x="5579" y="1"/>
                  </a:lnTo>
                  <a:lnTo>
                    <a:pt x="1" y="23408"/>
                  </a:lnTo>
                  <a:lnTo>
                    <a:pt x="22819" y="13514"/>
                  </a:lnTo>
                  <a:close/>
                </a:path>
              </a:pathLst>
            </a:custGeom>
            <a:grpFill/>
            <a:ln w="38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1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BD2FAF4-873C-4F2C-9747-60CF04A5340A}"/>
                </a:ext>
              </a:extLst>
            </p:cNvPr>
            <p:cNvSpPr/>
            <p:nvPr/>
          </p:nvSpPr>
          <p:spPr>
            <a:xfrm>
              <a:off x="9414342" y="5177543"/>
              <a:ext cx="29410" cy="27025"/>
            </a:xfrm>
            <a:custGeom>
              <a:avLst/>
              <a:gdLst>
                <a:gd name="connsiteX0" fmla="*/ 3 w 29410"/>
                <a:gd name="connsiteY0" fmla="*/ 11342 h 27025"/>
                <a:gd name="connsiteX1" fmla="*/ 19272 w 29410"/>
                <a:gd name="connsiteY1" fmla="*/ 27027 h 27025"/>
                <a:gd name="connsiteX2" fmla="*/ 29413 w 29410"/>
                <a:gd name="connsiteY2" fmla="*/ 15203 h 27025"/>
                <a:gd name="connsiteX3" fmla="*/ 9637 w 29410"/>
                <a:gd name="connsiteY3" fmla="*/ 1 h 2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10" h="27025">
                  <a:moveTo>
                    <a:pt x="3" y="11342"/>
                  </a:moveTo>
                  <a:lnTo>
                    <a:pt x="19272" y="27027"/>
                  </a:lnTo>
                  <a:lnTo>
                    <a:pt x="29413" y="15203"/>
                  </a:lnTo>
                  <a:lnTo>
                    <a:pt x="9637" y="1"/>
                  </a:lnTo>
                  <a:close/>
                </a:path>
              </a:pathLst>
            </a:custGeom>
            <a:grpFill/>
            <a:ln w="38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1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D1B095-5F8C-4C1A-8687-0A8D2D2D6DFA}"/>
                </a:ext>
              </a:extLst>
            </p:cNvPr>
            <p:cNvSpPr/>
            <p:nvPr/>
          </p:nvSpPr>
          <p:spPr>
            <a:xfrm>
              <a:off x="9345890" y="5200225"/>
              <a:ext cx="85996" cy="101585"/>
            </a:xfrm>
            <a:custGeom>
              <a:avLst/>
              <a:gdLst>
                <a:gd name="connsiteX0" fmla="*/ 30679 w 85996"/>
                <a:gd name="connsiteY0" fmla="*/ 92418 h 101585"/>
                <a:gd name="connsiteX1" fmla="*/ 42595 w 85996"/>
                <a:gd name="connsiteY1" fmla="*/ 101587 h 101585"/>
                <a:gd name="connsiteX2" fmla="*/ 72766 w 85996"/>
                <a:gd name="connsiteY2" fmla="*/ 66358 h 101585"/>
                <a:gd name="connsiteX3" fmla="*/ 85441 w 85996"/>
                <a:gd name="connsiteY3" fmla="*/ 29681 h 101585"/>
                <a:gd name="connsiteX4" fmla="*/ 78343 w 85996"/>
                <a:gd name="connsiteY4" fmla="*/ 15927 h 101585"/>
                <a:gd name="connsiteX5" fmla="*/ 59074 w 85996"/>
                <a:gd name="connsiteY5" fmla="*/ 1 h 101585"/>
                <a:gd name="connsiteX6" fmla="*/ 2 w 85996"/>
                <a:gd name="connsiteY6" fmla="*/ 68771 h 101585"/>
                <a:gd name="connsiteX7" fmla="*/ 19271 w 85996"/>
                <a:gd name="connsiteY7" fmla="*/ 84696 h 101585"/>
                <a:gd name="connsiteX8" fmla="*/ 68202 w 85996"/>
                <a:gd name="connsiteY8" fmla="*/ 27268 h 101585"/>
                <a:gd name="connsiteX9" fmla="*/ 70229 w 85996"/>
                <a:gd name="connsiteY9" fmla="*/ 32335 h 101585"/>
                <a:gd name="connsiteX10" fmla="*/ 61102 w 85996"/>
                <a:gd name="connsiteY10" fmla="*/ 56947 h 101585"/>
                <a:gd name="connsiteX11" fmla="*/ 30679 w 85996"/>
                <a:gd name="connsiteY11" fmla="*/ 92418 h 101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5996" h="101585">
                  <a:moveTo>
                    <a:pt x="30679" y="92418"/>
                  </a:moveTo>
                  <a:lnTo>
                    <a:pt x="42595" y="101587"/>
                  </a:lnTo>
                  <a:lnTo>
                    <a:pt x="72766" y="66358"/>
                  </a:lnTo>
                  <a:cubicBezTo>
                    <a:pt x="82906" y="55258"/>
                    <a:pt x="87723" y="41263"/>
                    <a:pt x="85441" y="29681"/>
                  </a:cubicBezTo>
                  <a:cubicBezTo>
                    <a:pt x="84428" y="24372"/>
                    <a:pt x="81893" y="19788"/>
                    <a:pt x="78343" y="15927"/>
                  </a:cubicBezTo>
                  <a:lnTo>
                    <a:pt x="59074" y="1"/>
                  </a:lnTo>
                  <a:lnTo>
                    <a:pt x="2" y="68771"/>
                  </a:lnTo>
                  <a:lnTo>
                    <a:pt x="19271" y="84696"/>
                  </a:lnTo>
                  <a:lnTo>
                    <a:pt x="68202" y="27268"/>
                  </a:lnTo>
                  <a:cubicBezTo>
                    <a:pt x="69216" y="28716"/>
                    <a:pt x="69976" y="30405"/>
                    <a:pt x="70229" y="32335"/>
                  </a:cubicBezTo>
                  <a:cubicBezTo>
                    <a:pt x="71751" y="39574"/>
                    <a:pt x="67948" y="49226"/>
                    <a:pt x="61102" y="56947"/>
                  </a:cubicBezTo>
                  <a:lnTo>
                    <a:pt x="30679" y="92418"/>
                  </a:lnTo>
                  <a:close/>
                </a:path>
              </a:pathLst>
            </a:custGeom>
            <a:grpFill/>
            <a:ln w="38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1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365966B-B2E1-4BC1-9CC3-50A4DBBFBB76}"/>
                </a:ext>
              </a:extLst>
            </p:cNvPr>
            <p:cNvSpPr/>
            <p:nvPr/>
          </p:nvSpPr>
          <p:spPr>
            <a:xfrm>
              <a:off x="9208090" y="5225649"/>
              <a:ext cx="96473" cy="168456"/>
            </a:xfrm>
            <a:custGeom>
              <a:avLst/>
              <a:gdLst>
                <a:gd name="connsiteX0" fmla="*/ 9514 w 96473"/>
                <a:gd name="connsiteY0" fmla="*/ 140106 h 168456"/>
                <a:gd name="connsiteX1" fmla="*/ 11288 w 96473"/>
                <a:gd name="connsiteY1" fmla="*/ 136487 h 168456"/>
                <a:gd name="connsiteX2" fmla="*/ 16866 w 96473"/>
                <a:gd name="connsiteY2" fmla="*/ 130212 h 168456"/>
                <a:gd name="connsiteX3" fmla="*/ 32585 w 96473"/>
                <a:gd name="connsiteY3" fmla="*/ 120319 h 168456"/>
                <a:gd name="connsiteX4" fmla="*/ 50839 w 96473"/>
                <a:gd name="connsiteY4" fmla="*/ 111875 h 168456"/>
                <a:gd name="connsiteX5" fmla="*/ 60473 w 96473"/>
                <a:gd name="connsiteY5" fmla="*/ 106565 h 168456"/>
                <a:gd name="connsiteX6" fmla="*/ 65544 w 96473"/>
                <a:gd name="connsiteY6" fmla="*/ 102705 h 168456"/>
                <a:gd name="connsiteX7" fmla="*/ 70107 w 96473"/>
                <a:gd name="connsiteY7" fmla="*/ 95949 h 168456"/>
                <a:gd name="connsiteX8" fmla="*/ 70107 w 96473"/>
                <a:gd name="connsiteY8" fmla="*/ 86539 h 168456"/>
                <a:gd name="connsiteX9" fmla="*/ 65290 w 96473"/>
                <a:gd name="connsiteY9" fmla="*/ 79782 h 168456"/>
                <a:gd name="connsiteX10" fmla="*/ 54642 w 96473"/>
                <a:gd name="connsiteY10" fmla="*/ 73267 h 168456"/>
                <a:gd name="connsiteX11" fmla="*/ 35881 w 96473"/>
                <a:gd name="connsiteY11" fmla="*/ 65546 h 168456"/>
                <a:gd name="connsiteX12" fmla="*/ 22697 w 96473"/>
                <a:gd name="connsiteY12" fmla="*/ 56135 h 168456"/>
                <a:gd name="connsiteX13" fmla="*/ 19655 w 96473"/>
                <a:gd name="connsiteY13" fmla="*/ 42381 h 168456"/>
                <a:gd name="connsiteX14" fmla="*/ 25233 w 96473"/>
                <a:gd name="connsiteY14" fmla="*/ 26938 h 168456"/>
                <a:gd name="connsiteX15" fmla="*/ 56163 w 96473"/>
                <a:gd name="connsiteY15" fmla="*/ 8358 h 168456"/>
                <a:gd name="connsiteX16" fmla="*/ 75939 w 96473"/>
                <a:gd name="connsiteY16" fmla="*/ 4739 h 168456"/>
                <a:gd name="connsiteX17" fmla="*/ 86079 w 96473"/>
                <a:gd name="connsiteY17" fmla="*/ 3774 h 168456"/>
                <a:gd name="connsiteX18" fmla="*/ 96474 w 96473"/>
                <a:gd name="connsiteY18" fmla="*/ 3291 h 168456"/>
                <a:gd name="connsiteX19" fmla="*/ 54389 w 96473"/>
                <a:gd name="connsiteY19" fmla="*/ 878 h 168456"/>
                <a:gd name="connsiteX20" fmla="*/ 33345 w 96473"/>
                <a:gd name="connsiteY20" fmla="*/ 6428 h 168456"/>
                <a:gd name="connsiteX21" fmla="*/ 15091 w 96473"/>
                <a:gd name="connsiteY21" fmla="*/ 19699 h 168456"/>
                <a:gd name="connsiteX22" fmla="*/ 9007 w 96473"/>
                <a:gd name="connsiteY22" fmla="*/ 29351 h 168456"/>
                <a:gd name="connsiteX23" fmla="*/ 5711 w 96473"/>
                <a:gd name="connsiteY23" fmla="*/ 40209 h 168456"/>
                <a:gd name="connsiteX24" fmla="*/ 5457 w 96473"/>
                <a:gd name="connsiteY24" fmla="*/ 52033 h 168456"/>
                <a:gd name="connsiteX25" fmla="*/ 10274 w 96473"/>
                <a:gd name="connsiteY25" fmla="*/ 63856 h 168456"/>
                <a:gd name="connsiteX26" fmla="*/ 19148 w 96473"/>
                <a:gd name="connsiteY26" fmla="*/ 72544 h 168456"/>
                <a:gd name="connsiteX27" fmla="*/ 29035 w 96473"/>
                <a:gd name="connsiteY27" fmla="*/ 78334 h 168456"/>
                <a:gd name="connsiteX28" fmla="*/ 48050 w 96473"/>
                <a:gd name="connsiteY28" fmla="*/ 86296 h 168456"/>
                <a:gd name="connsiteX29" fmla="*/ 54895 w 96473"/>
                <a:gd name="connsiteY29" fmla="*/ 90158 h 168456"/>
                <a:gd name="connsiteX30" fmla="*/ 55910 w 96473"/>
                <a:gd name="connsiteY30" fmla="*/ 91364 h 168456"/>
                <a:gd name="connsiteX31" fmla="*/ 55910 w 96473"/>
                <a:gd name="connsiteY31" fmla="*/ 91364 h 168456"/>
                <a:gd name="connsiteX32" fmla="*/ 54895 w 96473"/>
                <a:gd name="connsiteY32" fmla="*/ 92812 h 168456"/>
                <a:gd name="connsiteX33" fmla="*/ 52107 w 96473"/>
                <a:gd name="connsiteY33" fmla="*/ 95225 h 168456"/>
                <a:gd name="connsiteX34" fmla="*/ 44247 w 96473"/>
                <a:gd name="connsiteY34" fmla="*/ 100051 h 168456"/>
                <a:gd name="connsiteX35" fmla="*/ 26247 w 96473"/>
                <a:gd name="connsiteY35" fmla="*/ 109703 h 168456"/>
                <a:gd name="connsiteX36" fmla="*/ 9007 w 96473"/>
                <a:gd name="connsiteY36" fmla="*/ 122974 h 168456"/>
                <a:gd name="connsiteX37" fmla="*/ 2668 w 96473"/>
                <a:gd name="connsiteY37" fmla="*/ 132385 h 168456"/>
                <a:gd name="connsiteX38" fmla="*/ 894 w 96473"/>
                <a:gd name="connsiteY38" fmla="*/ 137935 h 168456"/>
                <a:gd name="connsiteX39" fmla="*/ 133 w 96473"/>
                <a:gd name="connsiteY39" fmla="*/ 143243 h 168456"/>
                <a:gd name="connsiteX40" fmla="*/ 1147 w 96473"/>
                <a:gd name="connsiteY40" fmla="*/ 154343 h 168456"/>
                <a:gd name="connsiteX41" fmla="*/ 7739 w 96473"/>
                <a:gd name="connsiteY41" fmla="*/ 163995 h 168456"/>
                <a:gd name="connsiteX42" fmla="*/ 18387 w 96473"/>
                <a:gd name="connsiteY42" fmla="*/ 168097 h 168456"/>
                <a:gd name="connsiteX43" fmla="*/ 29289 w 96473"/>
                <a:gd name="connsiteY43" fmla="*/ 168097 h 168456"/>
                <a:gd name="connsiteX44" fmla="*/ 49318 w 96473"/>
                <a:gd name="connsiteY44" fmla="*/ 163029 h 168456"/>
                <a:gd name="connsiteX45" fmla="*/ 29035 w 96473"/>
                <a:gd name="connsiteY45" fmla="*/ 164718 h 168456"/>
                <a:gd name="connsiteX46" fmla="*/ 19401 w 96473"/>
                <a:gd name="connsiteY46" fmla="*/ 163270 h 168456"/>
                <a:gd name="connsiteX47" fmla="*/ 11795 w 96473"/>
                <a:gd name="connsiteY47" fmla="*/ 159168 h 168456"/>
                <a:gd name="connsiteX48" fmla="*/ 8753 w 96473"/>
                <a:gd name="connsiteY48" fmla="*/ 143967 h 168456"/>
                <a:gd name="connsiteX49" fmla="*/ 9514 w 96473"/>
                <a:gd name="connsiteY49" fmla="*/ 140106 h 16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6473" h="168456">
                  <a:moveTo>
                    <a:pt x="9514" y="140106"/>
                  </a:moveTo>
                  <a:cubicBezTo>
                    <a:pt x="10021" y="138899"/>
                    <a:pt x="10528" y="137693"/>
                    <a:pt x="11288" y="136487"/>
                  </a:cubicBezTo>
                  <a:cubicBezTo>
                    <a:pt x="12810" y="134074"/>
                    <a:pt x="14584" y="132144"/>
                    <a:pt x="16866" y="130212"/>
                  </a:cubicBezTo>
                  <a:cubicBezTo>
                    <a:pt x="21176" y="126353"/>
                    <a:pt x="26754" y="123215"/>
                    <a:pt x="32585" y="120319"/>
                  </a:cubicBezTo>
                  <a:cubicBezTo>
                    <a:pt x="38416" y="117424"/>
                    <a:pt x="44501" y="114770"/>
                    <a:pt x="50839" y="111875"/>
                  </a:cubicBezTo>
                  <a:cubicBezTo>
                    <a:pt x="53881" y="110427"/>
                    <a:pt x="57177" y="108737"/>
                    <a:pt x="60473" y="106565"/>
                  </a:cubicBezTo>
                  <a:cubicBezTo>
                    <a:pt x="62248" y="105601"/>
                    <a:pt x="63769" y="104395"/>
                    <a:pt x="65544" y="102705"/>
                  </a:cubicBezTo>
                  <a:cubicBezTo>
                    <a:pt x="67319" y="101016"/>
                    <a:pt x="69093" y="99085"/>
                    <a:pt x="70107" y="95949"/>
                  </a:cubicBezTo>
                  <a:cubicBezTo>
                    <a:pt x="71375" y="93053"/>
                    <a:pt x="71121" y="89192"/>
                    <a:pt x="70107" y="86539"/>
                  </a:cubicBezTo>
                  <a:cubicBezTo>
                    <a:pt x="69093" y="83643"/>
                    <a:pt x="67065" y="81471"/>
                    <a:pt x="65290" y="79782"/>
                  </a:cubicBezTo>
                  <a:cubicBezTo>
                    <a:pt x="61487" y="76646"/>
                    <a:pt x="57938" y="74956"/>
                    <a:pt x="54642" y="73267"/>
                  </a:cubicBezTo>
                  <a:cubicBezTo>
                    <a:pt x="48050" y="70130"/>
                    <a:pt x="41712" y="68200"/>
                    <a:pt x="35881" y="65546"/>
                  </a:cubicBezTo>
                  <a:cubicBezTo>
                    <a:pt x="30303" y="62891"/>
                    <a:pt x="25486" y="59996"/>
                    <a:pt x="22697" y="56135"/>
                  </a:cubicBezTo>
                  <a:cubicBezTo>
                    <a:pt x="19908" y="52515"/>
                    <a:pt x="18894" y="47690"/>
                    <a:pt x="19655" y="42381"/>
                  </a:cubicBezTo>
                  <a:cubicBezTo>
                    <a:pt x="20415" y="36831"/>
                    <a:pt x="22190" y="31523"/>
                    <a:pt x="25233" y="26938"/>
                  </a:cubicBezTo>
                  <a:cubicBezTo>
                    <a:pt x="31571" y="17769"/>
                    <a:pt x="43487" y="11737"/>
                    <a:pt x="56163" y="8358"/>
                  </a:cubicBezTo>
                  <a:cubicBezTo>
                    <a:pt x="62501" y="6669"/>
                    <a:pt x="69093" y="5463"/>
                    <a:pt x="75939" y="4739"/>
                  </a:cubicBezTo>
                  <a:cubicBezTo>
                    <a:pt x="79234" y="4256"/>
                    <a:pt x="82784" y="4015"/>
                    <a:pt x="86079" y="3774"/>
                  </a:cubicBezTo>
                  <a:cubicBezTo>
                    <a:pt x="89375" y="3533"/>
                    <a:pt x="92925" y="3291"/>
                    <a:pt x="96474" y="3291"/>
                  </a:cubicBezTo>
                  <a:cubicBezTo>
                    <a:pt x="82784" y="-87"/>
                    <a:pt x="68586" y="-811"/>
                    <a:pt x="54389" y="878"/>
                  </a:cubicBezTo>
                  <a:cubicBezTo>
                    <a:pt x="47290" y="1843"/>
                    <a:pt x="40191" y="3533"/>
                    <a:pt x="33345" y="6428"/>
                  </a:cubicBezTo>
                  <a:cubicBezTo>
                    <a:pt x="26500" y="9324"/>
                    <a:pt x="20162" y="13667"/>
                    <a:pt x="15091" y="19699"/>
                  </a:cubicBezTo>
                  <a:cubicBezTo>
                    <a:pt x="12556" y="22595"/>
                    <a:pt x="10528" y="25973"/>
                    <a:pt x="9007" y="29351"/>
                  </a:cubicBezTo>
                  <a:cubicBezTo>
                    <a:pt x="7485" y="32970"/>
                    <a:pt x="6471" y="36349"/>
                    <a:pt x="5711" y="40209"/>
                  </a:cubicBezTo>
                  <a:cubicBezTo>
                    <a:pt x="4950" y="44070"/>
                    <a:pt x="4950" y="47931"/>
                    <a:pt x="5457" y="52033"/>
                  </a:cubicBezTo>
                  <a:cubicBezTo>
                    <a:pt x="6218" y="56135"/>
                    <a:pt x="7739" y="60237"/>
                    <a:pt x="10274" y="63856"/>
                  </a:cubicBezTo>
                  <a:cubicBezTo>
                    <a:pt x="12810" y="67476"/>
                    <a:pt x="15852" y="70130"/>
                    <a:pt x="19148" y="72544"/>
                  </a:cubicBezTo>
                  <a:cubicBezTo>
                    <a:pt x="22444" y="74956"/>
                    <a:pt x="25740" y="76646"/>
                    <a:pt x="29035" y="78334"/>
                  </a:cubicBezTo>
                  <a:cubicBezTo>
                    <a:pt x="35627" y="81471"/>
                    <a:pt x="42219" y="83884"/>
                    <a:pt x="48050" y="86296"/>
                  </a:cubicBezTo>
                  <a:cubicBezTo>
                    <a:pt x="50839" y="87503"/>
                    <a:pt x="53374" y="88951"/>
                    <a:pt x="54895" y="90158"/>
                  </a:cubicBezTo>
                  <a:cubicBezTo>
                    <a:pt x="55656" y="90641"/>
                    <a:pt x="55910" y="91123"/>
                    <a:pt x="55910" y="91364"/>
                  </a:cubicBezTo>
                  <a:cubicBezTo>
                    <a:pt x="55910" y="91606"/>
                    <a:pt x="55910" y="91364"/>
                    <a:pt x="55910" y="91364"/>
                  </a:cubicBezTo>
                  <a:cubicBezTo>
                    <a:pt x="55910" y="91364"/>
                    <a:pt x="55656" y="92088"/>
                    <a:pt x="54895" y="92812"/>
                  </a:cubicBezTo>
                  <a:cubicBezTo>
                    <a:pt x="54135" y="93536"/>
                    <a:pt x="53121" y="94259"/>
                    <a:pt x="52107" y="95225"/>
                  </a:cubicBezTo>
                  <a:cubicBezTo>
                    <a:pt x="49825" y="96914"/>
                    <a:pt x="47036" y="98361"/>
                    <a:pt x="44247" y="100051"/>
                  </a:cubicBezTo>
                  <a:cubicBezTo>
                    <a:pt x="38416" y="103188"/>
                    <a:pt x="32331" y="106324"/>
                    <a:pt x="26247" y="109703"/>
                  </a:cubicBezTo>
                  <a:cubicBezTo>
                    <a:pt x="20162" y="113322"/>
                    <a:pt x="14077" y="117424"/>
                    <a:pt x="9007" y="122974"/>
                  </a:cubicBezTo>
                  <a:cubicBezTo>
                    <a:pt x="6471" y="125628"/>
                    <a:pt x="4190" y="129006"/>
                    <a:pt x="2668" y="132385"/>
                  </a:cubicBezTo>
                  <a:cubicBezTo>
                    <a:pt x="1908" y="134074"/>
                    <a:pt x="1147" y="136004"/>
                    <a:pt x="894" y="137935"/>
                  </a:cubicBezTo>
                  <a:cubicBezTo>
                    <a:pt x="387" y="139865"/>
                    <a:pt x="387" y="141554"/>
                    <a:pt x="133" y="143243"/>
                  </a:cubicBezTo>
                  <a:cubicBezTo>
                    <a:pt x="-120" y="146862"/>
                    <a:pt x="-120" y="150482"/>
                    <a:pt x="1147" y="154343"/>
                  </a:cubicBezTo>
                  <a:cubicBezTo>
                    <a:pt x="2161" y="157962"/>
                    <a:pt x="4443" y="161581"/>
                    <a:pt x="7739" y="163995"/>
                  </a:cubicBezTo>
                  <a:cubicBezTo>
                    <a:pt x="11035" y="166408"/>
                    <a:pt x="14838" y="167614"/>
                    <a:pt x="18387" y="168097"/>
                  </a:cubicBezTo>
                  <a:cubicBezTo>
                    <a:pt x="22190" y="168579"/>
                    <a:pt x="25740" y="168579"/>
                    <a:pt x="29289" y="168097"/>
                  </a:cubicBezTo>
                  <a:cubicBezTo>
                    <a:pt x="36388" y="167372"/>
                    <a:pt x="42980" y="165442"/>
                    <a:pt x="49318" y="163029"/>
                  </a:cubicBezTo>
                  <a:cubicBezTo>
                    <a:pt x="42473" y="164236"/>
                    <a:pt x="35627" y="164959"/>
                    <a:pt x="29035" y="164718"/>
                  </a:cubicBezTo>
                  <a:cubicBezTo>
                    <a:pt x="25740" y="164477"/>
                    <a:pt x="22444" y="164236"/>
                    <a:pt x="19401" y="163270"/>
                  </a:cubicBezTo>
                  <a:cubicBezTo>
                    <a:pt x="16359" y="162547"/>
                    <a:pt x="13570" y="161099"/>
                    <a:pt x="11795" y="159168"/>
                  </a:cubicBezTo>
                  <a:cubicBezTo>
                    <a:pt x="7993" y="155549"/>
                    <a:pt x="7485" y="149758"/>
                    <a:pt x="8753" y="143967"/>
                  </a:cubicBezTo>
                  <a:cubicBezTo>
                    <a:pt x="8753" y="143001"/>
                    <a:pt x="9260" y="141312"/>
                    <a:pt x="9514" y="140106"/>
                  </a:cubicBezTo>
                  <a:close/>
                </a:path>
              </a:pathLst>
            </a:custGeom>
            <a:grpFill/>
            <a:ln w="38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1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56786D6-FC59-4172-9CC5-20489D09317A}"/>
              </a:ext>
            </a:extLst>
          </p:cNvPr>
          <p:cNvGrpSpPr/>
          <p:nvPr/>
        </p:nvGrpSpPr>
        <p:grpSpPr>
          <a:xfrm>
            <a:off x="9537473" y="2747541"/>
            <a:ext cx="857251" cy="739009"/>
            <a:chOff x="9527778" y="3884902"/>
            <a:chExt cx="857250" cy="739009"/>
          </a:xfrm>
        </p:grpSpPr>
        <p:sp>
          <p:nvSpPr>
            <p:cNvPr id="34" name="REST API">
              <a:extLst>
                <a:ext uri="{FF2B5EF4-FFF2-40B4-BE49-F238E27FC236}">
                  <a16:creationId xmlns:a16="http://schemas.microsoft.com/office/drawing/2014/main" id="{37663567-8035-4FA4-A200-08393FD493D0}"/>
                </a:ext>
              </a:extLst>
            </p:cNvPr>
            <p:cNvSpPr/>
            <p:nvPr/>
          </p:nvSpPr>
          <p:spPr>
            <a:xfrm>
              <a:off x="9527778" y="3884902"/>
              <a:ext cx="857250" cy="739009"/>
            </a:xfrm>
            <a:prstGeom prst="hexagon">
              <a:avLst/>
            </a:prstGeom>
            <a:solidFill>
              <a:srgbClr val="0079D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 dirty="0"/>
            </a:p>
          </p:txBody>
        </p:sp>
        <p:pic>
          <p:nvPicPr>
            <p:cNvPr id="35" name="Picture 2" descr="See the source image">
              <a:extLst>
                <a:ext uri="{FF2B5EF4-FFF2-40B4-BE49-F238E27FC236}">
                  <a16:creationId xmlns:a16="http://schemas.microsoft.com/office/drawing/2014/main" id="{1037E887-AE46-4299-8AC5-780B6A7915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18A6D1"/>
                </a:clrFrom>
                <a:clrTo>
                  <a:srgbClr val="18A6D1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38" t="16719" r="28404" b="23834"/>
            <a:stretch/>
          </p:blipFill>
          <p:spPr bwMode="auto">
            <a:xfrm>
              <a:off x="9796698" y="4012390"/>
              <a:ext cx="319410" cy="461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8474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000"/>
                            </p:stCondLst>
                            <p:childTnLst>
                              <p:par>
                                <p:cTn id="71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43406F-4A37-7E10-FBBB-420EDFF0D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Distributing Supply Chain Artifacts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611372-EB1C-5D89-5A5A-FDD9EEF6FF8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Supply chain artifacts should be distributed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Distributed across clouds and on-prem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Secure access (RBAC) is </a:t>
            </a:r>
            <a:r>
              <a:rPr lang="en-US" dirty="0" err="1"/>
              <a:t>kinda</a:t>
            </a:r>
            <a:r>
              <a:rPr lang="en-US" dirty="0"/>
              <a:t> important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Lifecycle management can’t be an afterthought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Production capabilities from V-Net, replication, diagnostics, support to reliability are core requirements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D9B50E-7EF9-6139-C2A1-29F0ECAE09DC}"/>
              </a:ext>
            </a:extLst>
          </p:cNvPr>
          <p:cNvSpPr txBox="1"/>
          <p:nvPr/>
        </p:nvSpPr>
        <p:spPr>
          <a:xfrm rot="21390978">
            <a:off x="3742083" y="5342284"/>
            <a:ext cx="57348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Build or Invest?</a:t>
            </a:r>
          </a:p>
        </p:txBody>
      </p:sp>
    </p:spTree>
    <p:extLst>
      <p:ext uri="{BB962C8B-B14F-4D97-AF65-F5344CB8AC3E}">
        <p14:creationId xmlns:p14="http://schemas.microsoft.com/office/powerpoint/2010/main" val="343916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5F1D3-3357-328D-9446-132D3B8FE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Storage Services to Invest 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24D90-387E-5E2D-273E-4B22699F46B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Git </a:t>
            </a:r>
          </a:p>
          <a:p>
            <a:r>
              <a:rPr lang="en-US" dirty="0"/>
              <a:t>Existing Package Managers</a:t>
            </a:r>
          </a:p>
          <a:p>
            <a:r>
              <a:rPr lang="en-US" dirty="0"/>
              <a:t>Raw storage accounts</a:t>
            </a:r>
          </a:p>
          <a:p>
            <a:r>
              <a:rPr lang="en-US" dirty="0"/>
              <a:t>Various ISV Products</a:t>
            </a:r>
          </a:p>
          <a:p>
            <a:r>
              <a:rPr lang="en-US" sz="3600" b="1" dirty="0"/>
              <a:t>OCI Distribution Spec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65EB33C3-2136-9E62-8DEB-FD83656DF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016" y="3395190"/>
            <a:ext cx="1172308" cy="115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D10C24A-490F-24ED-2ED5-4F34EB2DC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06371" y="3515823"/>
            <a:ext cx="90487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63C23E-6114-C454-5E9C-B1A3D73D4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64F868-BD27-5639-564F-9C04AA21BE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89B37D7-EF7E-3E04-0458-AA0F6EDEB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72C4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9" name="Picture 18" descr="Cathedral ceiling in yellow sunlight design">
            <a:extLst>
              <a:ext uri="{FF2B5EF4-FFF2-40B4-BE49-F238E27FC236}">
                <a16:creationId xmlns:a16="http://schemas.microsoft.com/office/drawing/2014/main" id="{3116BEC5-6649-8D6E-4FC4-1B962DF3ED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9" t="31818" r="693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A717170-57F2-09E3-B5F8-99FF1671C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rgbClr val="000000">
                  <a:alpha val="46000"/>
                </a:srgbClr>
              </a:gs>
              <a:gs pos="21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90000"/>
                </a:srgbClr>
              </a:gs>
            </a:gsLst>
            <a:lin ang="10800000" scaled="0"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5748A38C-E294-4795-5CA5-D53AD43B9ADC}"/>
              </a:ext>
            </a:extLst>
          </p:cNvPr>
          <p:cNvSpPr txBox="1">
            <a:spLocks/>
          </p:cNvSpPr>
          <p:nvPr/>
        </p:nvSpPr>
        <p:spPr>
          <a:xfrm>
            <a:off x="404553" y="3091928"/>
            <a:ext cx="9078562" cy="238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Calibri"/>
                <a:sym typeface="Calibri"/>
              </a:rPr>
              <a:t>The Elegance of Registries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853C5F1-074E-EC32-5316-E69F8D88F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rgbClr val="ED7D3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A3D4E1A-93DC-B041-883B-3360C42A31D9}"/>
              </a:ext>
            </a:extLst>
          </p:cNvPr>
          <p:cNvSpPr txBox="1">
            <a:spLocks/>
          </p:cNvSpPr>
          <p:nvPr/>
        </p:nvSpPr>
        <p:spPr>
          <a:xfrm>
            <a:off x="404553" y="5624945"/>
            <a:ext cx="9078562" cy="5929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Calibri"/>
                <a:sym typeface="Calibri"/>
              </a:rPr>
              <a:t>OCI Distribution Specification</a:t>
            </a:r>
          </a:p>
        </p:txBody>
      </p:sp>
    </p:spTree>
    <p:extLst>
      <p:ext uri="{BB962C8B-B14F-4D97-AF65-F5344CB8AC3E}">
        <p14:creationId xmlns:p14="http://schemas.microsoft.com/office/powerpoint/2010/main" val="39490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D17A44-7234-2D5E-E3AA-7B9B0DCC7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Artifact Addressability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144995-8A3C-C29A-5C05-8D8E006723A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User Perspective: </a:t>
            </a:r>
          </a:p>
          <a:p>
            <a:pPr marL="50800" indent="0">
              <a:buNone/>
            </a:pPr>
            <a:r>
              <a:rPr lang="en-US" dirty="0"/>
              <a:t> docker run : </a:t>
            </a:r>
            <a:r>
              <a:rPr lang="en-US" sz="2000" dirty="0">
                <a:latin typeface="Consolas" panose="020B0609020204030204" pitchFamily="49" charset="0"/>
              </a:rPr>
              <a:t>registry.wabbit-networks.io/monitoring/net-monitor:v1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549B5C18-9E51-40D9-8944-A9B78BC528D4}"/>
              </a:ext>
            </a:extLst>
          </p:cNvPr>
          <p:cNvSpPr/>
          <p:nvPr/>
        </p:nvSpPr>
        <p:spPr>
          <a:xfrm rot="16200000">
            <a:off x="3973631" y="985812"/>
            <a:ext cx="427383" cy="36675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49DE55-52EA-5D69-2E19-385047670F36}"/>
              </a:ext>
            </a:extLst>
          </p:cNvPr>
          <p:cNvSpPr txBox="1"/>
          <p:nvPr/>
        </p:nvSpPr>
        <p:spPr>
          <a:xfrm>
            <a:off x="3064258" y="3085622"/>
            <a:ext cx="2246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Registry Endpoint (REST)</a:t>
            </a:r>
          </a:p>
          <a:p>
            <a:r>
              <a:rPr lang="en-US" dirty="0"/>
              <a:t>Login URL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4F823DC7-F041-3FAC-187B-CFEE3C07DA8B}"/>
              </a:ext>
            </a:extLst>
          </p:cNvPr>
          <p:cNvSpPr/>
          <p:nvPr/>
        </p:nvSpPr>
        <p:spPr>
          <a:xfrm rot="16200000">
            <a:off x="6607501" y="2019481"/>
            <a:ext cx="427383" cy="16002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00EAB4-AB16-6E71-B7B8-81B8B3EDF356}"/>
              </a:ext>
            </a:extLst>
          </p:cNvPr>
          <p:cNvSpPr txBox="1"/>
          <p:nvPr/>
        </p:nvSpPr>
        <p:spPr>
          <a:xfrm>
            <a:off x="6251164" y="3087278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Namespace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390D931F-6F66-11EB-9FDD-750AF7FBE94B}"/>
              </a:ext>
            </a:extLst>
          </p:cNvPr>
          <p:cNvSpPr/>
          <p:nvPr/>
        </p:nvSpPr>
        <p:spPr>
          <a:xfrm rot="16200000">
            <a:off x="8260090" y="1967092"/>
            <a:ext cx="427383" cy="17049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CEE383-C2FE-5425-DAF3-D87833700383}"/>
              </a:ext>
            </a:extLst>
          </p:cNvPr>
          <p:cNvSpPr txBox="1"/>
          <p:nvPr/>
        </p:nvSpPr>
        <p:spPr>
          <a:xfrm>
            <a:off x="8132982" y="308727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Image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23D7B7D-258F-052A-8DF3-BDF48C947061}"/>
              </a:ext>
            </a:extLst>
          </p:cNvPr>
          <p:cNvCxnSpPr>
            <a:cxnSpLocks/>
          </p:cNvCxnSpPr>
          <p:nvPr/>
        </p:nvCxnSpPr>
        <p:spPr>
          <a:xfrm flipV="1">
            <a:off x="8142507" y="3249038"/>
            <a:ext cx="594575" cy="165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09A6BB4-0DCD-B88B-D1CE-0DBC75F91D9B}"/>
              </a:ext>
            </a:extLst>
          </p:cNvPr>
          <p:cNvSpPr txBox="1"/>
          <p:nvPr/>
        </p:nvSpPr>
        <p:spPr>
          <a:xfrm>
            <a:off x="8112051" y="3344890"/>
            <a:ext cx="7425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Artifact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766E8DED-6E36-EB19-1DB4-D1CBE6B6C47B}"/>
              </a:ext>
            </a:extLst>
          </p:cNvPr>
          <p:cNvSpPr/>
          <p:nvPr/>
        </p:nvSpPr>
        <p:spPr>
          <a:xfrm rot="16200000">
            <a:off x="9307841" y="2624317"/>
            <a:ext cx="427383" cy="3905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3C1136-F8CC-6A40-1A28-A367A5B18316}"/>
              </a:ext>
            </a:extLst>
          </p:cNvPr>
          <p:cNvSpPr txBox="1"/>
          <p:nvPr/>
        </p:nvSpPr>
        <p:spPr>
          <a:xfrm>
            <a:off x="9125431" y="3087278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Version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F4D0E7-E0AC-0E1D-BF39-FDBF6E5144A0}"/>
              </a:ext>
            </a:extLst>
          </p:cNvPr>
          <p:cNvSpPr/>
          <p:nvPr/>
        </p:nvSpPr>
        <p:spPr>
          <a:xfrm>
            <a:off x="313220" y="2101604"/>
            <a:ext cx="1909631" cy="5405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2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  <p:bldP spid="14" grpId="0"/>
      <p:bldP spid="15" grpId="0" animBg="1"/>
      <p:bldP spid="16" grpId="0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CDD90B63-443B-5BF8-02BF-C700ED4AF6B8}"/>
              </a:ext>
            </a:extLst>
          </p:cNvPr>
          <p:cNvSpPr/>
          <p:nvPr/>
        </p:nvSpPr>
        <p:spPr bwMode="auto">
          <a:xfrm>
            <a:off x="8475506" y="1917649"/>
            <a:ext cx="3750205" cy="4035206"/>
          </a:xfrm>
          <a:prstGeom prst="rect">
            <a:avLst/>
          </a:prstGeom>
          <a:solidFill>
            <a:srgbClr val="0070C0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86521" tIns="149217" rIns="186521" bIns="149217" numCol="1" rtlCol="0" anchor="t" anchorCtr="0" compatLnSpc="1">
            <a:prstTxWarp prst="textNoShape">
              <a:avLst/>
            </a:prstTxWarp>
          </a:bodyPr>
          <a:lstStyle/>
          <a:p>
            <a:pPr algn="ctr" defTabSz="95100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kern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2ED1CA6-163B-4520-D22F-66E8E3E74AC4}"/>
              </a:ext>
            </a:extLst>
          </p:cNvPr>
          <p:cNvSpPr/>
          <p:nvPr/>
        </p:nvSpPr>
        <p:spPr>
          <a:xfrm>
            <a:off x="6049563" y="3802435"/>
            <a:ext cx="2105025" cy="3420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blob1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F417786-E1B9-4134-7C22-5EEA9B259B6F}"/>
              </a:ext>
            </a:extLst>
          </p:cNvPr>
          <p:cNvSpPr/>
          <p:nvPr/>
        </p:nvSpPr>
        <p:spPr>
          <a:xfrm>
            <a:off x="6049563" y="4259633"/>
            <a:ext cx="2105025" cy="3420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blob2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C1448CE-85BB-B1F0-73B1-7F60694A18CA}"/>
              </a:ext>
            </a:extLst>
          </p:cNvPr>
          <p:cNvSpPr/>
          <p:nvPr/>
        </p:nvSpPr>
        <p:spPr>
          <a:xfrm>
            <a:off x="6049563" y="4716831"/>
            <a:ext cx="2105025" cy="3420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blob3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F70BDDB-CC81-AA24-54A3-00C0FC60E30C}"/>
              </a:ext>
            </a:extLst>
          </p:cNvPr>
          <p:cNvSpPr/>
          <p:nvPr/>
        </p:nvSpPr>
        <p:spPr>
          <a:xfrm>
            <a:off x="6049563" y="5174029"/>
            <a:ext cx="2105025" cy="3420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blob…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7F3E404-4516-99F4-EB24-D11883711A75}"/>
              </a:ext>
            </a:extLst>
          </p:cNvPr>
          <p:cNvGrpSpPr/>
          <p:nvPr/>
        </p:nvGrpSpPr>
        <p:grpSpPr>
          <a:xfrm>
            <a:off x="6049563" y="2771506"/>
            <a:ext cx="2105025" cy="910846"/>
            <a:chOff x="9312135" y="3100715"/>
            <a:chExt cx="2105025" cy="910846"/>
          </a:xfrm>
        </p:grpSpPr>
        <p:sp>
          <p:nvSpPr>
            <p:cNvPr id="11" name="Rectangle: Folded Corner 10">
              <a:extLst>
                <a:ext uri="{FF2B5EF4-FFF2-40B4-BE49-F238E27FC236}">
                  <a16:creationId xmlns:a16="http://schemas.microsoft.com/office/drawing/2014/main" id="{4C4E61CA-E1BA-5851-EBBD-1D123D45CD76}"/>
                </a:ext>
              </a:extLst>
            </p:cNvPr>
            <p:cNvSpPr/>
            <p:nvPr/>
          </p:nvSpPr>
          <p:spPr>
            <a:xfrm rot="10800000" flipH="1">
              <a:off x="9312135" y="3100715"/>
              <a:ext cx="2105025" cy="910846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A87AADF-5B54-C234-40B4-8F5FC813029F}"/>
                </a:ext>
              </a:extLst>
            </p:cNvPr>
            <p:cNvSpPr txBox="1"/>
            <p:nvPr/>
          </p:nvSpPr>
          <p:spPr>
            <a:xfrm>
              <a:off x="9422718" y="3167390"/>
              <a:ext cx="188385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Manifest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.</a:t>
              </a:r>
              <a:r>
                <a:rPr lang="en-US" dirty="0" err="1">
                  <a:solidFill>
                    <a:schemeClr val="bg1"/>
                  </a:solidFill>
                </a:rPr>
                <a:t>json</a:t>
              </a:r>
              <a:r>
                <a:rPr lang="en-US" dirty="0">
                  <a:solidFill>
                    <a:schemeClr val="bg1"/>
                  </a:solidFill>
                </a:rPr>
                <a:t> document</a:t>
              </a:r>
              <a:r>
                <a:rPr lang="en-US" baseline="30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3AD540-8D93-F4E4-F2DC-752D38FB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 the covers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B210D75-BE4B-6A01-D120-50F941432278}"/>
              </a:ext>
            </a:extLst>
          </p:cNvPr>
          <p:cNvGrpSpPr/>
          <p:nvPr/>
        </p:nvGrpSpPr>
        <p:grpSpPr>
          <a:xfrm>
            <a:off x="981158" y="2330985"/>
            <a:ext cx="3714469" cy="1891145"/>
            <a:chOff x="3251747" y="2861779"/>
            <a:chExt cx="3714469" cy="189114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D177358-3ADB-BEEB-7CA3-203A8536124A}"/>
                </a:ext>
              </a:extLst>
            </p:cNvPr>
            <p:cNvSpPr/>
            <p:nvPr/>
          </p:nvSpPr>
          <p:spPr>
            <a:xfrm>
              <a:off x="3251747" y="2861779"/>
              <a:ext cx="3714469" cy="18911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The Artifact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1D8B57-624A-5EEB-FC06-B388C393C372}"/>
                </a:ext>
              </a:extLst>
            </p:cNvPr>
            <p:cNvSpPr txBox="1"/>
            <p:nvPr/>
          </p:nvSpPr>
          <p:spPr>
            <a:xfrm>
              <a:off x="3466896" y="3482788"/>
              <a:ext cx="341806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net-monitor:v1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354F17B-D897-9496-418E-B054AB11F648}"/>
              </a:ext>
            </a:extLst>
          </p:cNvPr>
          <p:cNvSpPr txBox="1"/>
          <p:nvPr/>
        </p:nvSpPr>
        <p:spPr>
          <a:xfrm>
            <a:off x="343507" y="1163906"/>
            <a:ext cx="9514406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Artifact: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Calibri"/>
                <a:sym typeface="Calibri"/>
              </a:rPr>
              <a:t>registry.wabbit-networks.io/monitoring/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Calibri"/>
                <a:sym typeface="Calibri"/>
              </a:rPr>
              <a:t>net-monitor:v1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Calibri"/>
              <a:sym typeface="Calibri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087BC9-E634-915B-5FBB-4DF7B675969C}"/>
              </a:ext>
            </a:extLst>
          </p:cNvPr>
          <p:cNvCxnSpPr>
            <a:cxnSpLocks/>
            <a:stCxn id="10" idx="3"/>
            <a:endCxn id="30" idx="2"/>
          </p:cNvCxnSpPr>
          <p:nvPr/>
        </p:nvCxnSpPr>
        <p:spPr>
          <a:xfrm flipV="1">
            <a:off x="4614373" y="1644037"/>
            <a:ext cx="3580094" cy="1600345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168395-53E3-35ED-B054-403802A2F736}"/>
              </a:ext>
            </a:extLst>
          </p:cNvPr>
          <p:cNvSpPr txBox="1"/>
          <p:nvPr/>
        </p:nvSpPr>
        <p:spPr>
          <a:xfrm>
            <a:off x="1080655" y="6508376"/>
            <a:ext cx="5362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200" i="1" dirty="0"/>
              <a:t>Existing manifests happen to be .</a:t>
            </a:r>
            <a:r>
              <a:rPr lang="en-US" sz="1200" i="1" dirty="0" err="1"/>
              <a:t>json</a:t>
            </a:r>
            <a:r>
              <a:rPr lang="en-US" sz="1200" i="1" dirty="0"/>
              <a:t>, but can be any “document” type </a:t>
            </a:r>
          </a:p>
        </p:txBody>
      </p:sp>
      <p:sp>
        <p:nvSpPr>
          <p:cNvPr id="22" name="REST API">
            <a:extLst>
              <a:ext uri="{FF2B5EF4-FFF2-40B4-BE49-F238E27FC236}">
                <a16:creationId xmlns:a16="http://schemas.microsoft.com/office/drawing/2014/main" id="{E8604F39-F66D-EA23-2B2C-585D80B68BC2}"/>
              </a:ext>
            </a:extLst>
          </p:cNvPr>
          <p:cNvSpPr/>
          <p:nvPr/>
        </p:nvSpPr>
        <p:spPr>
          <a:xfrm>
            <a:off x="5162375" y="2915165"/>
            <a:ext cx="857251" cy="739009"/>
          </a:xfrm>
          <a:prstGeom prst="hexagon">
            <a:avLst/>
          </a:prstGeom>
          <a:solidFill>
            <a:srgbClr val="0079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dirty="0"/>
              <a:t>&lt;-&gt;</a:t>
            </a:r>
            <a:br>
              <a:rPr lang="en-US" sz="1333" dirty="0"/>
            </a:br>
            <a:r>
              <a:rPr lang="en-US" sz="1200" dirty="0"/>
              <a:t>REST</a:t>
            </a:r>
          </a:p>
        </p:txBody>
      </p:sp>
      <p:grpSp>
        <p:nvGrpSpPr>
          <p:cNvPr id="23" name="Storage">
            <a:extLst>
              <a:ext uri="{FF2B5EF4-FFF2-40B4-BE49-F238E27FC236}">
                <a16:creationId xmlns:a16="http://schemas.microsoft.com/office/drawing/2014/main" id="{02FF2924-BCE1-87F3-9A6F-BE44D9E88845}"/>
              </a:ext>
            </a:extLst>
          </p:cNvPr>
          <p:cNvGrpSpPr/>
          <p:nvPr/>
        </p:nvGrpSpPr>
        <p:grpSpPr>
          <a:xfrm>
            <a:off x="6738381" y="1993665"/>
            <a:ext cx="857251" cy="739009"/>
            <a:chOff x="3377802" y="4632193"/>
            <a:chExt cx="857250" cy="739009"/>
          </a:xfrm>
        </p:grpSpPr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2A3A3769-C33C-28AC-06D5-A0C023B8CFE7}"/>
                </a:ext>
              </a:extLst>
            </p:cNvPr>
            <p:cNvSpPr/>
            <p:nvPr/>
          </p:nvSpPr>
          <p:spPr>
            <a:xfrm>
              <a:off x="3377802" y="4632193"/>
              <a:ext cx="857250" cy="739009"/>
            </a:xfrm>
            <a:prstGeom prst="hexagon">
              <a:avLst/>
            </a:prstGeom>
            <a:solidFill>
              <a:srgbClr val="0079D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7C4192F-7868-DC8C-C10F-B4AE70039AF0}"/>
                </a:ext>
              </a:extLst>
            </p:cNvPr>
            <p:cNvGrpSpPr/>
            <p:nvPr/>
          </p:nvGrpSpPr>
          <p:grpSpPr>
            <a:xfrm>
              <a:off x="3574360" y="4758809"/>
              <a:ext cx="482601" cy="485775"/>
              <a:chOff x="2571060" y="4815439"/>
              <a:chExt cx="482601" cy="485775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FDCCE08-EFF1-5626-CFF1-BF6FA88AE1BC}"/>
                  </a:ext>
                </a:extLst>
              </p:cNvPr>
              <p:cNvSpPr/>
              <p:nvPr/>
            </p:nvSpPr>
            <p:spPr>
              <a:xfrm>
                <a:off x="2578100" y="4819650"/>
                <a:ext cx="473075" cy="4815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  <p:pic>
            <p:nvPicPr>
              <p:cNvPr id="27" name="Picture 2" descr="See the source image">
                <a:extLst>
                  <a:ext uri="{FF2B5EF4-FFF2-40B4-BE49-F238E27FC236}">
                    <a16:creationId xmlns:a16="http://schemas.microsoft.com/office/drawing/2014/main" id="{FD285751-4527-134F-F079-759D542083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60" t="22693" r="22168" b="21872"/>
              <a:stretch/>
            </p:blipFill>
            <p:spPr bwMode="auto">
              <a:xfrm>
                <a:off x="2571060" y="4815439"/>
                <a:ext cx="482601" cy="485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B2CB1AED-F8FC-A54C-2AFA-1E8143EEF468}"/>
              </a:ext>
            </a:extLst>
          </p:cNvPr>
          <p:cNvSpPr/>
          <p:nvPr/>
        </p:nvSpPr>
        <p:spPr>
          <a:xfrm>
            <a:off x="7076799" y="1163906"/>
            <a:ext cx="2235336" cy="480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D069E11-E3C1-ED29-3B04-258A6DFBE9A8}"/>
              </a:ext>
            </a:extLst>
          </p:cNvPr>
          <p:cNvSpPr/>
          <p:nvPr/>
        </p:nvSpPr>
        <p:spPr>
          <a:xfrm>
            <a:off x="9260384" y="2211929"/>
            <a:ext cx="2835472" cy="1478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28" dirty="0"/>
              <a:t>Manifests</a:t>
            </a:r>
          </a:p>
        </p:txBody>
      </p:sp>
      <p:pic>
        <p:nvPicPr>
          <p:cNvPr id="34" name="Picture 33" descr="Image result for shipping manifest icon">
            <a:extLst>
              <a:ext uri="{FF2B5EF4-FFF2-40B4-BE49-F238E27FC236}">
                <a16:creationId xmlns:a16="http://schemas.microsoft.com/office/drawing/2014/main" id="{9E063E4C-55A4-C2DC-88BC-6332715BD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0324" y="2602053"/>
            <a:ext cx="275165" cy="33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63216B38-F743-8900-E938-0837E3C74FB5}"/>
              </a:ext>
            </a:extLst>
          </p:cNvPr>
          <p:cNvSpPr/>
          <p:nvPr/>
        </p:nvSpPr>
        <p:spPr>
          <a:xfrm>
            <a:off x="9260384" y="3682352"/>
            <a:ext cx="2835472" cy="2187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36" dirty="0"/>
              <a:t>blobs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5E96D99-6AF2-A0D3-1EF8-0729C89FC366}"/>
              </a:ext>
            </a:extLst>
          </p:cNvPr>
          <p:cNvGrpSpPr/>
          <p:nvPr/>
        </p:nvGrpSpPr>
        <p:grpSpPr>
          <a:xfrm>
            <a:off x="9422653" y="4066967"/>
            <a:ext cx="2543582" cy="1613301"/>
            <a:chOff x="7679960" y="3843275"/>
            <a:chExt cx="2493934" cy="1581811"/>
          </a:xfrm>
          <a:solidFill>
            <a:srgbClr val="00B0F0"/>
          </a:solidFill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2FADE71-BC6B-0DE1-1160-CD5AB32C2441}"/>
                </a:ext>
              </a:extLst>
            </p:cNvPr>
            <p:cNvSpPr/>
            <p:nvPr/>
          </p:nvSpPr>
          <p:spPr>
            <a:xfrm>
              <a:off x="7679962" y="3843275"/>
              <a:ext cx="2493932" cy="225973"/>
            </a:xfrm>
            <a:prstGeom prst="rect">
              <a:avLst/>
            </a:prstGeom>
            <a:grp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20" dirty="0">
                  <a:latin typeface="Consolas" panose="020B0609020204030204" pitchFamily="49" charset="0"/>
                </a:rPr>
                <a:t>cf4ecb49238476635f551fe11987ae4c3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08089D0-DDBD-2BCE-AE34-690202C89D55}"/>
                </a:ext>
              </a:extLst>
            </p:cNvPr>
            <p:cNvSpPr/>
            <p:nvPr/>
          </p:nvSpPr>
          <p:spPr>
            <a:xfrm>
              <a:off x="7679962" y="4069248"/>
              <a:ext cx="2493932" cy="225973"/>
            </a:xfrm>
            <a:prstGeom prst="rect">
              <a:avLst/>
            </a:prstGeom>
            <a:grp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20" dirty="0">
                  <a:latin typeface="Consolas" panose="020B0609020204030204" pitchFamily="49" charset="0"/>
                </a:rPr>
                <a:t>e41864ee12411ff073f0a58417cf7e160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B9D15AF-2759-3E45-B003-878B2C653D8F}"/>
                </a:ext>
              </a:extLst>
            </p:cNvPr>
            <p:cNvSpPr/>
            <p:nvPr/>
          </p:nvSpPr>
          <p:spPr>
            <a:xfrm>
              <a:off x="7679961" y="4295221"/>
              <a:ext cx="2493932" cy="225973"/>
            </a:xfrm>
            <a:prstGeom prst="rect">
              <a:avLst/>
            </a:prstGeom>
            <a:grp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20" dirty="0">
                  <a:latin typeface="Consolas" panose="020B0609020204030204" pitchFamily="49" charset="0"/>
                </a:rPr>
                <a:t>85bef57c324acc96f7067488d35b7e3c1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E755E6A-6522-1B24-58EF-3750C29E1395}"/>
                </a:ext>
              </a:extLst>
            </p:cNvPr>
            <p:cNvSpPr/>
            <p:nvPr/>
          </p:nvSpPr>
          <p:spPr>
            <a:xfrm>
              <a:off x="7679960" y="4521194"/>
              <a:ext cx="2493932" cy="225973"/>
            </a:xfrm>
            <a:prstGeom prst="rect">
              <a:avLst/>
            </a:prstGeom>
            <a:grp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20" dirty="0">
                  <a:latin typeface="Consolas" panose="020B0609020204030204" pitchFamily="49" charset="0"/>
                </a:rPr>
                <a:t>1d57d886885835cbc52c2d85fe0ce008f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E903920-2192-5D9D-70C0-55EF49DD331E}"/>
                </a:ext>
              </a:extLst>
            </p:cNvPr>
            <p:cNvSpPr/>
            <p:nvPr/>
          </p:nvSpPr>
          <p:spPr>
            <a:xfrm>
              <a:off x="7679960" y="4747167"/>
              <a:ext cx="2493932" cy="225973"/>
            </a:xfrm>
            <a:prstGeom prst="rect">
              <a:avLst/>
            </a:prstGeom>
            <a:grp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20" dirty="0">
                  <a:latin typeface="Consolas" panose="020B0609020204030204" pitchFamily="49" charset="0"/>
                </a:rPr>
                <a:t>f78a85a7da099d7494a5166a28e72a642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3050B50-9A8E-EC08-19C6-76E0B64FC299}"/>
                </a:ext>
              </a:extLst>
            </p:cNvPr>
            <p:cNvSpPr/>
            <p:nvPr/>
          </p:nvSpPr>
          <p:spPr>
            <a:xfrm>
              <a:off x="7679960" y="4973140"/>
              <a:ext cx="2493932" cy="225973"/>
            </a:xfrm>
            <a:prstGeom prst="rect">
              <a:avLst/>
            </a:prstGeom>
            <a:grp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20" dirty="0">
                  <a:latin typeface="Consolas" panose="020B0609020204030204" pitchFamily="49" charset="0"/>
                </a:rPr>
                <a:t>da3343b41a78a0bcd4926d605b6fe37ba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8E72265-4B23-E5D3-B3CA-97242CBBC7A0}"/>
                </a:ext>
              </a:extLst>
            </p:cNvPr>
            <p:cNvSpPr/>
            <p:nvPr/>
          </p:nvSpPr>
          <p:spPr>
            <a:xfrm>
              <a:off x="7679960" y="5199113"/>
              <a:ext cx="2493932" cy="225973"/>
            </a:xfrm>
            <a:prstGeom prst="rect">
              <a:avLst/>
            </a:prstGeom>
            <a:grp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20" dirty="0">
                  <a:latin typeface="Consolas" panose="020B0609020204030204" pitchFamily="49" charset="0"/>
                </a:rPr>
                <a:t>c935edcb03a0660b347d2fbf6542ee068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008FBD3D-7FF3-BB2A-970D-452668DE672E}"/>
              </a:ext>
            </a:extLst>
          </p:cNvPr>
          <p:cNvSpPr/>
          <p:nvPr/>
        </p:nvSpPr>
        <p:spPr>
          <a:xfrm>
            <a:off x="9406329" y="3183357"/>
            <a:ext cx="2582624" cy="2304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20" dirty="0">
                <a:latin typeface="Consolas" panose="020B0609020204030204" pitchFamily="49" charset="0"/>
              </a:rPr>
              <a:t>net-monitor:v1.1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B88773E-7EEB-9090-1A8E-128594F2DB20}"/>
              </a:ext>
            </a:extLst>
          </p:cNvPr>
          <p:cNvSpPr/>
          <p:nvPr/>
        </p:nvSpPr>
        <p:spPr>
          <a:xfrm>
            <a:off x="9406329" y="3411071"/>
            <a:ext cx="2582624" cy="2304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20" dirty="0">
                <a:latin typeface="Consolas" panose="020B0609020204030204" pitchFamily="49" charset="0"/>
              </a:rPr>
              <a:t>net-scan:v12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7E17216-3AA3-EB60-F70A-741B1A620049}"/>
              </a:ext>
            </a:extLst>
          </p:cNvPr>
          <p:cNvSpPr/>
          <p:nvPr/>
        </p:nvSpPr>
        <p:spPr>
          <a:xfrm>
            <a:off x="9406329" y="2955643"/>
            <a:ext cx="2582624" cy="2304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20" dirty="0">
                <a:latin typeface="Consolas" panose="020B0609020204030204" pitchFamily="49" charset="0"/>
              </a:rPr>
              <a:t>net-monitor:v1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6B62292D-4F57-7796-6B1C-661CF6284F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52646" y="3659311"/>
            <a:ext cx="476250" cy="476250"/>
          </a:xfrm>
          <a:prstGeom prst="rect">
            <a:avLst/>
          </a:prstGeom>
        </p:spPr>
      </p:pic>
      <p:pic>
        <p:nvPicPr>
          <p:cNvPr id="51" name="Registry-Artifacts">
            <a:extLst>
              <a:ext uri="{FF2B5EF4-FFF2-40B4-BE49-F238E27FC236}">
                <a16:creationId xmlns:a16="http://schemas.microsoft.com/office/drawing/2014/main" id="{C618626A-3104-39ED-1919-C930C6F354F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25833" y="1981821"/>
            <a:ext cx="594032" cy="59672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F9A78FCB-07CF-7F6A-5AE0-0F40250FB4EC}"/>
              </a:ext>
            </a:extLst>
          </p:cNvPr>
          <p:cNvSpPr txBox="1"/>
          <p:nvPr/>
        </p:nvSpPr>
        <p:spPr>
          <a:xfrm>
            <a:off x="9260384" y="1609872"/>
            <a:ext cx="29653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Calibri"/>
                <a:sym typeface="Calibri"/>
              </a:rPr>
              <a:t>registry.wabbit-networks.io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47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85185E-6 L 0.28308 -0.03217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54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85185E-6 L 0.28138 0.06273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63" y="3125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L 0.27995 0.00741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97" y="370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48148E-6 L 0.28021 -0.01898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10" y="-949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85185E-6 L 0.28568 -0.05301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84" y="-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22" grpId="0" animBg="1"/>
      <p:bldP spid="22" grpId="1" animBg="1"/>
      <p:bldP spid="30" grpId="0" animBg="1"/>
      <p:bldP spid="32" grpId="0" animBg="1"/>
      <p:bldP spid="35" grpId="0" animBg="1"/>
      <p:bldP spid="44" grpId="0" animBg="1"/>
      <p:bldP spid="45" grpId="0" animBg="1"/>
      <p:bldP spid="46" grpId="0" animBg="1"/>
      <p:bldP spid="5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579C1-11BF-4A8D-91DC-2BBC6D43D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A8F99-9A59-420E-BE55-862B4D6B64F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You have a bunch of new supply chain artifacts, where are you going to store them?</a:t>
            </a:r>
          </a:p>
          <a:p>
            <a:r>
              <a:rPr lang="en-US" dirty="0"/>
              <a:t>Registries as common distribution points – why?</a:t>
            </a:r>
          </a:p>
          <a:p>
            <a:pPr lvl="1"/>
            <a:r>
              <a:rPr lang="en-US" dirty="0"/>
              <a:t>How many storage systems do we need?</a:t>
            </a:r>
          </a:p>
          <a:p>
            <a:pPr lvl="1"/>
            <a:r>
              <a:rPr lang="en-US" dirty="0"/>
              <a:t>What makes registries so good for new types (YASS)</a:t>
            </a:r>
          </a:p>
          <a:p>
            <a:pPr lvl="1"/>
            <a:r>
              <a:rPr lang="en-US" dirty="0"/>
              <a:t>Registries Elegance and Evolution</a:t>
            </a:r>
          </a:p>
          <a:p>
            <a:r>
              <a:rPr lang="en-US" dirty="0"/>
              <a:t>Elegance</a:t>
            </a:r>
          </a:p>
          <a:p>
            <a:pPr lvl="1"/>
            <a:r>
              <a:rPr lang="en-US" dirty="0"/>
              <a:t>The constructs of a registry</a:t>
            </a:r>
          </a:p>
          <a:p>
            <a:pPr lvl="2"/>
            <a:r>
              <a:rPr lang="en-US" dirty="0"/>
              <a:t>Manifests, Blobs</a:t>
            </a:r>
          </a:p>
          <a:p>
            <a:pPr lvl="2"/>
            <a:r>
              <a:rPr lang="en-US" dirty="0"/>
              <a:t>Lifecycle</a:t>
            </a:r>
          </a:p>
          <a:p>
            <a:pPr lvl="1"/>
            <a:r>
              <a:rPr lang="en-US" dirty="0"/>
              <a:t>OCI Artifacts – generalizing container images</a:t>
            </a:r>
          </a:p>
          <a:p>
            <a:r>
              <a:rPr lang="en-US" dirty="0"/>
              <a:t>Evolution</a:t>
            </a:r>
          </a:p>
          <a:p>
            <a:pPr lvl="1"/>
            <a:r>
              <a:rPr lang="en-US" dirty="0"/>
              <a:t>ORAS Artifacts for reference 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74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>
            <a:extLst>
              <a:ext uri="{FF2B5EF4-FFF2-40B4-BE49-F238E27FC236}">
                <a16:creationId xmlns:a16="http://schemas.microsoft.com/office/drawing/2014/main" id="{3AE49704-B72C-5ACA-B52D-F211EAFCA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Pull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EA37D8-879E-9268-D5B4-ABAACD2AC2D7}"/>
              </a:ext>
            </a:extLst>
          </p:cNvPr>
          <p:cNvSpPr/>
          <p:nvPr/>
        </p:nvSpPr>
        <p:spPr bwMode="auto">
          <a:xfrm>
            <a:off x="487315" y="3633685"/>
            <a:ext cx="5156190" cy="2037588"/>
          </a:xfrm>
          <a:prstGeom prst="rect">
            <a:avLst/>
          </a:prstGeom>
          <a:solidFill>
            <a:srgbClr val="0070C0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60" tIns="0" rIns="93260" bIns="0" numCol="1" rtlCol="0" anchor="t" anchorCtr="0" compatLnSpc="1">
            <a:prstTxWarp prst="textNoShape">
              <a:avLst/>
            </a:prstTxWarp>
          </a:bodyPr>
          <a:lstStyle/>
          <a:p>
            <a:pPr algn="ctr" defTabSz="95100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40" kern="0" dirty="0">
                <a:solidFill>
                  <a:schemeClr val="bg1"/>
                </a:solidFill>
              </a:rPr>
              <a:t>Layer Cache</a:t>
            </a:r>
            <a:endParaRPr lang="en-US" sz="2040" kern="0" baseline="30000" dirty="0">
              <a:solidFill>
                <a:schemeClr val="bg1"/>
              </a:solidFill>
            </a:endParaRPr>
          </a:p>
          <a:p>
            <a:pPr defTabSz="95100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22" kern="0" dirty="0">
                <a:solidFill>
                  <a:schemeClr val="bg1"/>
                </a:solidFill>
                <a:latin typeface="Consolas" panose="020B0609020204030204" pitchFamily="49" charset="0"/>
              </a:rPr>
              <a:t>LAYER ID</a:t>
            </a:r>
            <a:br>
              <a:rPr lang="en-US" sz="1122" kern="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endParaRPr lang="en-US" sz="1000" kern="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docker pull">
            <a:extLst>
              <a:ext uri="{FF2B5EF4-FFF2-40B4-BE49-F238E27FC236}">
                <a16:creationId xmlns:a16="http://schemas.microsoft.com/office/drawing/2014/main" id="{644D52CC-6469-B7E8-C0F0-59AC75254B34}"/>
              </a:ext>
            </a:extLst>
          </p:cNvPr>
          <p:cNvSpPr/>
          <p:nvPr/>
        </p:nvSpPr>
        <p:spPr>
          <a:xfrm>
            <a:off x="376263" y="1124743"/>
            <a:ext cx="6096903" cy="343492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defTabSz="932573">
              <a:defRPr/>
            </a:pPr>
            <a:r>
              <a:rPr lang="en-US" sz="1632" dirty="0">
                <a:solidFill>
                  <a:prstClr val="white"/>
                </a:solidFill>
                <a:latin typeface="Consolas" panose="020B0609020204030204" pitchFamily="49" charset="0"/>
              </a:rPr>
              <a:t>docker pull </a:t>
            </a:r>
            <a:r>
              <a:rPr lang="en-US" sz="1632" dirty="0" err="1">
                <a:solidFill>
                  <a:prstClr val="white"/>
                </a:solidFill>
                <a:latin typeface="Consolas" panose="020B0609020204030204" pitchFamily="49" charset="0"/>
              </a:rPr>
              <a:t>registry.wabbit</a:t>
            </a:r>
            <a:r>
              <a:rPr lang="en-US" sz="1632" dirty="0">
                <a:solidFill>
                  <a:prstClr val="white"/>
                </a:solidFill>
                <a:latin typeface="Consolas" panose="020B0609020204030204" pitchFamily="49" charset="0"/>
              </a:rPr>
              <a:t>-networks/net-monitor:v1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EA8DF9E-287B-24D0-F02F-71479452F5AA}"/>
              </a:ext>
            </a:extLst>
          </p:cNvPr>
          <p:cNvSpPr/>
          <p:nvPr/>
        </p:nvSpPr>
        <p:spPr>
          <a:xfrm>
            <a:off x="2093736" y="1646702"/>
            <a:ext cx="2954916" cy="382308"/>
          </a:xfrm>
          <a:prstGeom prst="rect">
            <a:avLst/>
          </a:prstGeom>
          <a:solidFill>
            <a:sysClr val="window" lastClr="FFFFFF"/>
          </a:solidFill>
        </p:spPr>
        <p:txBody>
          <a:bodyPr wrap="square">
            <a:spAutoFit/>
          </a:bodyPr>
          <a:lstStyle/>
          <a:p>
            <a:pPr defTabSz="932573">
              <a:defRPr/>
            </a:pPr>
            <a:endParaRPr lang="en-US" sz="1836" kern="0">
              <a:solidFill>
                <a:prstClr val="black"/>
              </a:solidFill>
            </a:endParaRPr>
          </a:p>
        </p:txBody>
      </p:sp>
      <p:grpSp>
        <p:nvGrpSpPr>
          <p:cNvPr id="29" name="-pull-&gt;">
            <a:extLst>
              <a:ext uri="{FF2B5EF4-FFF2-40B4-BE49-F238E27FC236}">
                <a16:creationId xmlns:a16="http://schemas.microsoft.com/office/drawing/2014/main" id="{A0354DE3-AAC1-5BBE-C6EA-7FF0FEC7BE9D}"/>
              </a:ext>
            </a:extLst>
          </p:cNvPr>
          <p:cNvGrpSpPr/>
          <p:nvPr/>
        </p:nvGrpSpPr>
        <p:grpSpPr>
          <a:xfrm>
            <a:off x="5926550" y="2285199"/>
            <a:ext cx="2549545" cy="237017"/>
            <a:chOff x="4358087" y="906037"/>
            <a:chExt cx="1874836" cy="174293"/>
          </a:xfrm>
        </p:grpSpPr>
        <p:sp>
          <p:nvSpPr>
            <p:cNvPr id="30" name="TextBox 36">
              <a:extLst>
                <a:ext uri="{FF2B5EF4-FFF2-40B4-BE49-F238E27FC236}">
                  <a16:creationId xmlns:a16="http://schemas.microsoft.com/office/drawing/2014/main" id="{83DDFB16-49EE-0312-DFB1-D92D45333148}"/>
                </a:ext>
              </a:extLst>
            </p:cNvPr>
            <p:cNvSpPr txBox="1"/>
            <p:nvPr/>
          </p:nvSpPr>
          <p:spPr>
            <a:xfrm>
              <a:off x="4760047" y="906037"/>
              <a:ext cx="1062451" cy="174293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 defTabSz="932573">
                <a:lnSpc>
                  <a:spcPct val="90000"/>
                </a:lnSpc>
                <a:defRPr/>
              </a:pPr>
              <a:r>
                <a:rPr lang="en-US" sz="1224" kern="0" dirty="0">
                  <a:gradFill>
                    <a:gsLst>
                      <a:gs pos="1250">
                        <a:prstClr val="black"/>
                      </a:gs>
                      <a:gs pos="99000">
                        <a:prstClr val="black"/>
                      </a:gs>
                    </a:gsLst>
                    <a:lin ang="5400000" scaled="0"/>
                  </a:gradFill>
                </a:rPr>
                <a:t>1. Pull</a:t>
              </a:r>
            </a:p>
          </p:txBody>
        </p:sp>
        <p:cxnSp>
          <p:nvCxnSpPr>
            <p:cNvPr id="31" name="Straight Arrow Connector 12">
              <a:extLst>
                <a:ext uri="{FF2B5EF4-FFF2-40B4-BE49-F238E27FC236}">
                  <a16:creationId xmlns:a16="http://schemas.microsoft.com/office/drawing/2014/main" id="{44D596A8-B84C-4BA0-F179-ABF41FD150FF}"/>
                </a:ext>
              </a:extLst>
            </p:cNvPr>
            <p:cNvCxnSpPr>
              <a:cxnSpLocks/>
            </p:cNvCxnSpPr>
            <p:nvPr/>
          </p:nvCxnSpPr>
          <p:spPr>
            <a:xfrm>
              <a:off x="4358087" y="1024609"/>
              <a:ext cx="1874836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</p:grpSp>
      <p:grpSp>
        <p:nvGrpSpPr>
          <p:cNvPr id="32" name="&lt;-manifest return-">
            <a:extLst>
              <a:ext uri="{FF2B5EF4-FFF2-40B4-BE49-F238E27FC236}">
                <a16:creationId xmlns:a16="http://schemas.microsoft.com/office/drawing/2014/main" id="{3966B31F-16F6-7D85-657F-D86C1C9146DD}"/>
              </a:ext>
            </a:extLst>
          </p:cNvPr>
          <p:cNvGrpSpPr/>
          <p:nvPr/>
        </p:nvGrpSpPr>
        <p:grpSpPr>
          <a:xfrm>
            <a:off x="5926550" y="2699804"/>
            <a:ext cx="2549545" cy="237017"/>
            <a:chOff x="4358087" y="1210921"/>
            <a:chExt cx="1874836" cy="174293"/>
          </a:xfrm>
        </p:grpSpPr>
        <p:sp>
          <p:nvSpPr>
            <p:cNvPr id="33" name="TextBox 36">
              <a:extLst>
                <a:ext uri="{FF2B5EF4-FFF2-40B4-BE49-F238E27FC236}">
                  <a16:creationId xmlns:a16="http://schemas.microsoft.com/office/drawing/2014/main" id="{51395E11-B964-8BCE-7646-8FC412193699}"/>
                </a:ext>
              </a:extLst>
            </p:cNvPr>
            <p:cNvSpPr txBox="1"/>
            <p:nvPr/>
          </p:nvSpPr>
          <p:spPr>
            <a:xfrm>
              <a:off x="4760047" y="1210921"/>
              <a:ext cx="1062451" cy="174293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 defTabSz="932573">
                <a:lnSpc>
                  <a:spcPct val="90000"/>
                </a:lnSpc>
                <a:defRPr/>
              </a:pPr>
              <a:r>
                <a:rPr lang="en-US" sz="1224" kern="0">
                  <a:gradFill>
                    <a:gsLst>
                      <a:gs pos="1250">
                        <a:prstClr val="black"/>
                      </a:gs>
                      <a:gs pos="99000">
                        <a:prstClr val="black"/>
                      </a:gs>
                    </a:gsLst>
                    <a:lin ang="5400000" scaled="0"/>
                  </a:gradFill>
                </a:rPr>
                <a:t>2. Manifest Returned</a:t>
              </a:r>
            </a:p>
          </p:txBody>
        </p:sp>
        <p:cxnSp>
          <p:nvCxnSpPr>
            <p:cNvPr id="34" name="Straight Arrow Connector 12">
              <a:extLst>
                <a:ext uri="{FF2B5EF4-FFF2-40B4-BE49-F238E27FC236}">
                  <a16:creationId xmlns:a16="http://schemas.microsoft.com/office/drawing/2014/main" id="{A2CAB39D-3CFC-8DED-9249-489F0FD92B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8087" y="1330630"/>
              <a:ext cx="1874836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</p:grpSp>
      <p:grpSp>
        <p:nvGrpSpPr>
          <p:cNvPr id="35" name="-delta layers-&gt;">
            <a:extLst>
              <a:ext uri="{FF2B5EF4-FFF2-40B4-BE49-F238E27FC236}">
                <a16:creationId xmlns:a16="http://schemas.microsoft.com/office/drawing/2014/main" id="{A01ADAF7-BA7C-1F54-35BF-83873C169624}"/>
              </a:ext>
            </a:extLst>
          </p:cNvPr>
          <p:cNvGrpSpPr/>
          <p:nvPr/>
        </p:nvGrpSpPr>
        <p:grpSpPr>
          <a:xfrm>
            <a:off x="5926550" y="3114409"/>
            <a:ext cx="2549545" cy="237017"/>
            <a:chOff x="4358087" y="1515805"/>
            <a:chExt cx="1874836" cy="174293"/>
          </a:xfrm>
        </p:grpSpPr>
        <p:sp>
          <p:nvSpPr>
            <p:cNvPr id="36" name="TextBox 36">
              <a:extLst>
                <a:ext uri="{FF2B5EF4-FFF2-40B4-BE49-F238E27FC236}">
                  <a16:creationId xmlns:a16="http://schemas.microsoft.com/office/drawing/2014/main" id="{0669BB9E-864F-C76B-4BBC-112283895A95}"/>
                </a:ext>
              </a:extLst>
            </p:cNvPr>
            <p:cNvSpPr txBox="1"/>
            <p:nvPr/>
          </p:nvSpPr>
          <p:spPr>
            <a:xfrm>
              <a:off x="4760047" y="1515805"/>
              <a:ext cx="1062451" cy="174293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 defTabSz="932573">
                <a:lnSpc>
                  <a:spcPct val="90000"/>
                </a:lnSpc>
                <a:defRPr/>
              </a:pPr>
              <a:r>
                <a:rPr lang="en-US" sz="1224" kern="0" dirty="0">
                  <a:gradFill>
                    <a:gsLst>
                      <a:gs pos="1250">
                        <a:prstClr val="black"/>
                      </a:gs>
                      <a:gs pos="99000">
                        <a:prstClr val="black"/>
                      </a:gs>
                    </a:gsLst>
                    <a:lin ang="5400000" scaled="0"/>
                  </a:gradFill>
                </a:rPr>
                <a:t>3. Delta of Blob Requests</a:t>
              </a:r>
            </a:p>
          </p:txBody>
        </p:sp>
        <p:cxnSp>
          <p:nvCxnSpPr>
            <p:cNvPr id="37" name="Straight Arrow Connector 12">
              <a:extLst>
                <a:ext uri="{FF2B5EF4-FFF2-40B4-BE49-F238E27FC236}">
                  <a16:creationId xmlns:a16="http://schemas.microsoft.com/office/drawing/2014/main" id="{EABEF3F9-4FB4-0F99-1DE0-CAF05729E0D0}"/>
                </a:ext>
              </a:extLst>
            </p:cNvPr>
            <p:cNvCxnSpPr>
              <a:cxnSpLocks/>
            </p:cNvCxnSpPr>
            <p:nvPr/>
          </p:nvCxnSpPr>
          <p:spPr>
            <a:xfrm>
              <a:off x="4358087" y="1636651"/>
              <a:ext cx="1874836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</p:grpSp>
      <p:grpSp>
        <p:nvGrpSpPr>
          <p:cNvPr id="38" name="&lt;layer urls-">
            <a:extLst>
              <a:ext uri="{FF2B5EF4-FFF2-40B4-BE49-F238E27FC236}">
                <a16:creationId xmlns:a16="http://schemas.microsoft.com/office/drawing/2014/main" id="{8619EA6C-9CE2-A399-71D0-E740CF9C5A0C}"/>
              </a:ext>
            </a:extLst>
          </p:cNvPr>
          <p:cNvGrpSpPr/>
          <p:nvPr/>
        </p:nvGrpSpPr>
        <p:grpSpPr>
          <a:xfrm>
            <a:off x="5926550" y="3529013"/>
            <a:ext cx="2549545" cy="237017"/>
            <a:chOff x="4358087" y="1820689"/>
            <a:chExt cx="1874836" cy="174293"/>
          </a:xfrm>
        </p:grpSpPr>
        <p:sp>
          <p:nvSpPr>
            <p:cNvPr id="39" name="TextBox 36">
              <a:extLst>
                <a:ext uri="{FF2B5EF4-FFF2-40B4-BE49-F238E27FC236}">
                  <a16:creationId xmlns:a16="http://schemas.microsoft.com/office/drawing/2014/main" id="{4ADCC366-D554-31D5-D946-96883AF5D623}"/>
                </a:ext>
              </a:extLst>
            </p:cNvPr>
            <p:cNvSpPr txBox="1"/>
            <p:nvPr/>
          </p:nvSpPr>
          <p:spPr>
            <a:xfrm>
              <a:off x="4760047" y="1820689"/>
              <a:ext cx="1062451" cy="174293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 defTabSz="932573">
                <a:lnSpc>
                  <a:spcPct val="90000"/>
                </a:lnSpc>
                <a:defRPr/>
              </a:pPr>
              <a:r>
                <a:rPr lang="en-US" sz="1224" kern="0" dirty="0">
                  <a:gradFill>
                    <a:gsLst>
                      <a:gs pos="1250">
                        <a:prstClr val="black"/>
                      </a:gs>
                      <a:gs pos="99000">
                        <a:prstClr val="black"/>
                      </a:gs>
                    </a:gsLst>
                    <a:lin ang="5400000" scaled="0"/>
                  </a:gradFill>
                </a:rPr>
                <a:t>4. Blob URLs Returned</a:t>
              </a:r>
            </a:p>
          </p:txBody>
        </p:sp>
        <p:cxnSp>
          <p:nvCxnSpPr>
            <p:cNvPr id="40" name="Straight Arrow Connector 12">
              <a:extLst>
                <a:ext uri="{FF2B5EF4-FFF2-40B4-BE49-F238E27FC236}">
                  <a16:creationId xmlns:a16="http://schemas.microsoft.com/office/drawing/2014/main" id="{5FC6D551-3297-322E-9FD8-25E8816048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8087" y="1942672"/>
              <a:ext cx="1874836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</p:grpSp>
      <p:grpSp>
        <p:nvGrpSpPr>
          <p:cNvPr id="41" name="-layer request-&gt;">
            <a:extLst>
              <a:ext uri="{FF2B5EF4-FFF2-40B4-BE49-F238E27FC236}">
                <a16:creationId xmlns:a16="http://schemas.microsoft.com/office/drawing/2014/main" id="{9C51FF11-D77B-85CE-E7D4-36008A797990}"/>
              </a:ext>
            </a:extLst>
          </p:cNvPr>
          <p:cNvGrpSpPr/>
          <p:nvPr/>
        </p:nvGrpSpPr>
        <p:grpSpPr>
          <a:xfrm>
            <a:off x="5926550" y="3943618"/>
            <a:ext cx="2549545" cy="237017"/>
            <a:chOff x="4358087" y="2125573"/>
            <a:chExt cx="1874836" cy="174293"/>
          </a:xfrm>
        </p:grpSpPr>
        <p:sp>
          <p:nvSpPr>
            <p:cNvPr id="42" name="TextBox 36">
              <a:extLst>
                <a:ext uri="{FF2B5EF4-FFF2-40B4-BE49-F238E27FC236}">
                  <a16:creationId xmlns:a16="http://schemas.microsoft.com/office/drawing/2014/main" id="{C066D47B-4D1A-011C-AA50-6D828A5587BA}"/>
                </a:ext>
              </a:extLst>
            </p:cNvPr>
            <p:cNvSpPr txBox="1"/>
            <p:nvPr/>
          </p:nvSpPr>
          <p:spPr>
            <a:xfrm>
              <a:off x="4760047" y="2125573"/>
              <a:ext cx="1062451" cy="174293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 defTabSz="932573">
                <a:lnSpc>
                  <a:spcPct val="90000"/>
                </a:lnSpc>
                <a:defRPr/>
              </a:pPr>
              <a:r>
                <a:rPr lang="en-US" sz="1224" kern="0" dirty="0">
                  <a:gradFill>
                    <a:gsLst>
                      <a:gs pos="1250">
                        <a:prstClr val="black"/>
                      </a:gs>
                      <a:gs pos="99000">
                        <a:prstClr val="black"/>
                      </a:gs>
                    </a:gsLst>
                    <a:lin ang="5400000" scaled="0"/>
                  </a:gradFill>
                </a:rPr>
                <a:t>5. Blob Request</a:t>
              </a:r>
            </a:p>
          </p:txBody>
        </p:sp>
        <p:cxnSp>
          <p:nvCxnSpPr>
            <p:cNvPr id="43" name="Straight Arrow Connector 12">
              <a:extLst>
                <a:ext uri="{FF2B5EF4-FFF2-40B4-BE49-F238E27FC236}">
                  <a16:creationId xmlns:a16="http://schemas.microsoft.com/office/drawing/2014/main" id="{1432F41B-89A7-0F03-4108-ACDF9009F0F9}"/>
                </a:ext>
              </a:extLst>
            </p:cNvPr>
            <p:cNvCxnSpPr>
              <a:cxnSpLocks/>
            </p:cNvCxnSpPr>
            <p:nvPr/>
          </p:nvCxnSpPr>
          <p:spPr>
            <a:xfrm>
              <a:off x="4358087" y="2248693"/>
              <a:ext cx="1874836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</p:grpSp>
      <p:grpSp>
        <p:nvGrpSpPr>
          <p:cNvPr id="44" name="&lt;-layers returned-">
            <a:extLst>
              <a:ext uri="{FF2B5EF4-FFF2-40B4-BE49-F238E27FC236}">
                <a16:creationId xmlns:a16="http://schemas.microsoft.com/office/drawing/2014/main" id="{46A4D23A-165B-9110-D5FB-386692E7552F}"/>
              </a:ext>
            </a:extLst>
          </p:cNvPr>
          <p:cNvGrpSpPr/>
          <p:nvPr/>
        </p:nvGrpSpPr>
        <p:grpSpPr>
          <a:xfrm>
            <a:off x="5926550" y="4841893"/>
            <a:ext cx="2549545" cy="237017"/>
            <a:chOff x="4358087" y="2430457"/>
            <a:chExt cx="1874836" cy="174293"/>
          </a:xfrm>
        </p:grpSpPr>
        <p:sp>
          <p:nvSpPr>
            <p:cNvPr id="45" name="TextBox 36">
              <a:extLst>
                <a:ext uri="{FF2B5EF4-FFF2-40B4-BE49-F238E27FC236}">
                  <a16:creationId xmlns:a16="http://schemas.microsoft.com/office/drawing/2014/main" id="{6EFB5BBD-FAEB-3A7A-AD54-E2641D42B254}"/>
                </a:ext>
              </a:extLst>
            </p:cNvPr>
            <p:cNvSpPr txBox="1"/>
            <p:nvPr/>
          </p:nvSpPr>
          <p:spPr>
            <a:xfrm>
              <a:off x="4760047" y="2430457"/>
              <a:ext cx="1062451" cy="174293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 defTabSz="932573">
                <a:lnSpc>
                  <a:spcPct val="90000"/>
                </a:lnSpc>
                <a:defRPr/>
              </a:pPr>
              <a:r>
                <a:rPr lang="en-US" sz="1224" kern="0" dirty="0">
                  <a:gradFill>
                    <a:gsLst>
                      <a:gs pos="1250">
                        <a:prstClr val="black"/>
                      </a:gs>
                      <a:gs pos="99000">
                        <a:prstClr val="black"/>
                      </a:gs>
                    </a:gsLst>
                    <a:lin ang="5400000" scaled="0"/>
                  </a:gradFill>
                </a:rPr>
                <a:t>6. Blobs Returned</a:t>
              </a:r>
            </a:p>
          </p:txBody>
        </p:sp>
        <p:cxnSp>
          <p:nvCxnSpPr>
            <p:cNvPr id="46" name="Straight Arrow Connector 12">
              <a:extLst>
                <a:ext uri="{FF2B5EF4-FFF2-40B4-BE49-F238E27FC236}">
                  <a16:creationId xmlns:a16="http://schemas.microsoft.com/office/drawing/2014/main" id="{8561A0C7-390B-218B-6DA3-89563A75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8087" y="2554715"/>
              <a:ext cx="1874836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4D22AC2C-4355-C959-73D5-340B3C685F76}"/>
              </a:ext>
            </a:extLst>
          </p:cNvPr>
          <p:cNvSpPr/>
          <p:nvPr/>
        </p:nvSpPr>
        <p:spPr bwMode="auto">
          <a:xfrm>
            <a:off x="487315" y="2461952"/>
            <a:ext cx="5156190" cy="1104795"/>
          </a:xfrm>
          <a:prstGeom prst="rect">
            <a:avLst/>
          </a:prstGeom>
          <a:solidFill>
            <a:srgbClr val="0070C0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60" tIns="149217" rIns="93260" bIns="149217" numCol="1" rtlCol="0" anchor="t" anchorCtr="0" compatLnSpc="1">
            <a:prstTxWarp prst="textNoShape">
              <a:avLst/>
            </a:prstTxWarp>
          </a:bodyPr>
          <a:lstStyle/>
          <a:p>
            <a:pPr algn="ctr" defTabSz="95100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40" kern="0" dirty="0">
                <a:solidFill>
                  <a:schemeClr val="bg1"/>
                </a:solidFill>
              </a:rPr>
              <a:t>Image Cache</a:t>
            </a:r>
          </a:p>
          <a:p>
            <a:pPr defTabSz="95100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22" kern="0" dirty="0">
                <a:solidFill>
                  <a:schemeClr val="bg1"/>
                </a:solidFill>
                <a:latin typeface="Consolas" panose="020B0609020204030204" pitchFamily="49" charset="0"/>
              </a:rPr>
              <a:t>IMAGE ID     REPOSITORY                          TAG    SIZE</a:t>
            </a:r>
          </a:p>
          <a:p>
            <a:pPr defTabSz="95100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22" kern="0" dirty="0">
                <a:solidFill>
                  <a:schemeClr val="bg1"/>
                </a:solidFill>
                <a:latin typeface="Consolas" panose="020B0609020204030204" pitchFamily="49" charset="0"/>
              </a:rPr>
              <a:t>694950fbcb3f </a:t>
            </a:r>
            <a:r>
              <a:rPr lang="en-US" sz="1122" kern="0" dirty="0" err="1">
                <a:solidFill>
                  <a:schemeClr val="bg1"/>
                </a:solidFill>
                <a:latin typeface="Consolas" panose="020B0609020204030204" pitchFamily="49" charset="0"/>
              </a:rPr>
              <a:t>wabbitnetworks</a:t>
            </a:r>
            <a:r>
              <a:rPr lang="en-US" sz="1122" kern="0" dirty="0">
                <a:solidFill>
                  <a:schemeClr val="bg1"/>
                </a:solidFill>
                <a:latin typeface="Consolas" panose="020B0609020204030204" pitchFamily="49" charset="0"/>
              </a:rPr>
              <a:t>/net-monitor          v1     1.2B</a:t>
            </a:r>
          </a:p>
        </p:txBody>
      </p:sp>
      <p:pic>
        <p:nvPicPr>
          <p:cNvPr id="48" name="Picture 4" descr="https://i1.wp.com/buildazure.com/wp-content/uploads/2017/09/Azure.png?resize=519%2C387&amp;ssl=1">
            <a:extLst>
              <a:ext uri="{FF2B5EF4-FFF2-40B4-BE49-F238E27FC236}">
                <a16:creationId xmlns:a16="http://schemas.microsoft.com/office/drawing/2014/main" id="{A288D229-63F0-C72C-4E25-A4E8004A0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6353" y="5910316"/>
            <a:ext cx="392733" cy="292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Speech Bubble: Rectangle 50">
            <a:extLst>
              <a:ext uri="{FF2B5EF4-FFF2-40B4-BE49-F238E27FC236}">
                <a16:creationId xmlns:a16="http://schemas.microsoft.com/office/drawing/2014/main" id="{D0A26B6C-80C0-5456-9A4E-4EDF9D08B86D}"/>
              </a:ext>
            </a:extLst>
          </p:cNvPr>
          <p:cNvSpPr/>
          <p:nvPr/>
        </p:nvSpPr>
        <p:spPr bwMode="auto">
          <a:xfrm>
            <a:off x="3210128" y="1551841"/>
            <a:ext cx="2562371" cy="991072"/>
          </a:xfrm>
          <a:prstGeom prst="wedgeRectCallout">
            <a:avLst>
              <a:gd name="adj1" fmla="val -18656"/>
              <a:gd name="adj2" fmla="val 8401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Segoe UI" pitchFamily="34" charset="0"/>
                <a:cs typeface="Segoe UI" pitchFamily="34" charset="0"/>
              </a:rPr>
              <a:t>Manifest: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Segoe UI" pitchFamily="34" charset="0"/>
                <a:cs typeface="Segoe UI" pitchFamily="34" charset="0"/>
              </a:rPr>
              <a:t>What layers do I already have? </a:t>
            </a:r>
            <a:r>
              <a:rPr lang="en-US" sz="1600" i="1" baseline="30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Segoe UI" pitchFamily="34" charset="0"/>
                <a:cs typeface="Segoe UI" pitchFamily="34" charset="0"/>
              </a:rPr>
              <a:t>(decompressed)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43CB399-F1D8-2A57-26EC-6ED290ECE40E}"/>
              </a:ext>
            </a:extLst>
          </p:cNvPr>
          <p:cNvSpPr/>
          <p:nvPr/>
        </p:nvSpPr>
        <p:spPr bwMode="auto">
          <a:xfrm>
            <a:off x="145679" y="1505118"/>
            <a:ext cx="5723335" cy="5222942"/>
          </a:xfrm>
          <a:prstGeom prst="rect">
            <a:avLst/>
          </a:prstGeom>
          <a:noFill/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" name="Win Layer 2">
            <a:extLst>
              <a:ext uri="{FF2B5EF4-FFF2-40B4-BE49-F238E27FC236}">
                <a16:creationId xmlns:a16="http://schemas.microsoft.com/office/drawing/2014/main" id="{934D6443-CF00-7D0B-628A-5013801E8909}"/>
              </a:ext>
            </a:extLst>
          </p:cNvPr>
          <p:cNvSpPr/>
          <p:nvPr/>
        </p:nvSpPr>
        <p:spPr>
          <a:xfrm>
            <a:off x="617174" y="4143797"/>
            <a:ext cx="3286172" cy="23047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20" dirty="0">
                <a:latin typeface="Consolas" panose="020B0609020204030204" pitchFamily="49" charset="0"/>
              </a:rPr>
              <a:t>sha256:cf4ecb49238476635f551fe11987ae4c3</a:t>
            </a:r>
          </a:p>
        </p:txBody>
      </p:sp>
      <p:sp>
        <p:nvSpPr>
          <p:cNvPr id="57" name="Win Layer1">
            <a:extLst>
              <a:ext uri="{FF2B5EF4-FFF2-40B4-BE49-F238E27FC236}">
                <a16:creationId xmlns:a16="http://schemas.microsoft.com/office/drawing/2014/main" id="{1696317F-81FB-6C90-F966-EA45C309824A}"/>
              </a:ext>
            </a:extLst>
          </p:cNvPr>
          <p:cNvSpPr/>
          <p:nvPr/>
        </p:nvSpPr>
        <p:spPr>
          <a:xfrm>
            <a:off x="617174" y="4374269"/>
            <a:ext cx="3286172" cy="23047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20" dirty="0">
                <a:latin typeface="Consolas" panose="020B0609020204030204" pitchFamily="49" charset="0"/>
              </a:rPr>
              <a:t>sha256:e41864ee12411ff073f0a58417cf7e160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C3BFBBB-DF9D-1A76-5BAA-8B5127AC2336}"/>
              </a:ext>
            </a:extLst>
          </p:cNvPr>
          <p:cNvSpPr txBox="1"/>
          <p:nvPr/>
        </p:nvSpPr>
        <p:spPr>
          <a:xfrm>
            <a:off x="195800" y="1533288"/>
            <a:ext cx="2036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 Host Service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B68565A-F61C-C5C2-B33A-ABB406C04CF2}"/>
              </a:ext>
            </a:extLst>
          </p:cNvPr>
          <p:cNvSpPr/>
          <p:nvPr/>
        </p:nvSpPr>
        <p:spPr bwMode="auto">
          <a:xfrm>
            <a:off x="8475506" y="1917649"/>
            <a:ext cx="3750205" cy="4035206"/>
          </a:xfrm>
          <a:prstGeom prst="rect">
            <a:avLst/>
          </a:prstGeom>
          <a:solidFill>
            <a:srgbClr val="0070C0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86521" tIns="149217" rIns="186521" bIns="149217" numCol="1" rtlCol="0" anchor="t" anchorCtr="0" compatLnSpc="1">
            <a:prstTxWarp prst="textNoShape">
              <a:avLst/>
            </a:prstTxWarp>
          </a:bodyPr>
          <a:lstStyle/>
          <a:p>
            <a:pPr algn="ctr" defTabSz="95100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kern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808CC89-0843-E9A8-6D8C-AEFAB70CB94C}"/>
              </a:ext>
            </a:extLst>
          </p:cNvPr>
          <p:cNvSpPr/>
          <p:nvPr/>
        </p:nvSpPr>
        <p:spPr>
          <a:xfrm>
            <a:off x="9260384" y="2211929"/>
            <a:ext cx="2835472" cy="1478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28" dirty="0"/>
              <a:t>Manifests</a:t>
            </a:r>
          </a:p>
        </p:txBody>
      </p:sp>
      <p:pic>
        <p:nvPicPr>
          <p:cNvPr id="61" name="Picture 60" descr="Image result for shipping manifest icon">
            <a:extLst>
              <a:ext uri="{FF2B5EF4-FFF2-40B4-BE49-F238E27FC236}">
                <a16:creationId xmlns:a16="http://schemas.microsoft.com/office/drawing/2014/main" id="{36945134-1719-FD9A-46EC-8017A74A0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0324" y="2602053"/>
            <a:ext cx="275165" cy="33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9E61BCDB-6052-D679-4718-E2CA8C8306E3}"/>
              </a:ext>
            </a:extLst>
          </p:cNvPr>
          <p:cNvSpPr/>
          <p:nvPr/>
        </p:nvSpPr>
        <p:spPr>
          <a:xfrm>
            <a:off x="9260384" y="3682352"/>
            <a:ext cx="2835472" cy="2187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36" dirty="0"/>
              <a:t>blobs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634CF2F-DCBD-7546-7C36-A034AFB41B81}"/>
              </a:ext>
            </a:extLst>
          </p:cNvPr>
          <p:cNvGrpSpPr/>
          <p:nvPr/>
        </p:nvGrpSpPr>
        <p:grpSpPr>
          <a:xfrm>
            <a:off x="9422653" y="4066967"/>
            <a:ext cx="2543582" cy="1613301"/>
            <a:chOff x="7679960" y="3843275"/>
            <a:chExt cx="2493934" cy="1581811"/>
          </a:xfrm>
          <a:solidFill>
            <a:srgbClr val="00B0F0"/>
          </a:solidFill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C5286E0-7995-840C-F96A-240D75A5BE4B}"/>
                </a:ext>
              </a:extLst>
            </p:cNvPr>
            <p:cNvSpPr/>
            <p:nvPr/>
          </p:nvSpPr>
          <p:spPr>
            <a:xfrm>
              <a:off x="7679962" y="3843275"/>
              <a:ext cx="2493932" cy="225973"/>
            </a:xfrm>
            <a:prstGeom prst="rect">
              <a:avLst/>
            </a:prstGeom>
            <a:grp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20" dirty="0">
                  <a:latin typeface="Consolas" panose="020B0609020204030204" pitchFamily="49" charset="0"/>
                </a:rPr>
                <a:t>cf4ecb49238476635f551fe11987ae4c3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FC6081B-1C0D-B110-323F-39004CB0C4B9}"/>
                </a:ext>
              </a:extLst>
            </p:cNvPr>
            <p:cNvSpPr/>
            <p:nvPr/>
          </p:nvSpPr>
          <p:spPr>
            <a:xfrm>
              <a:off x="7679962" y="4069248"/>
              <a:ext cx="2493932" cy="225973"/>
            </a:xfrm>
            <a:prstGeom prst="rect">
              <a:avLst/>
            </a:prstGeom>
            <a:grp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20" dirty="0">
                  <a:latin typeface="Consolas" panose="020B0609020204030204" pitchFamily="49" charset="0"/>
                </a:rPr>
                <a:t>e41864ee12411ff073f0a58417cf7e160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33EF3FC-D3A6-CC57-7AAE-FF84A085F5A3}"/>
                </a:ext>
              </a:extLst>
            </p:cNvPr>
            <p:cNvSpPr/>
            <p:nvPr/>
          </p:nvSpPr>
          <p:spPr>
            <a:xfrm>
              <a:off x="7679961" y="4295221"/>
              <a:ext cx="2493932" cy="225973"/>
            </a:xfrm>
            <a:prstGeom prst="rect">
              <a:avLst/>
            </a:prstGeom>
            <a:grp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20" dirty="0">
                  <a:latin typeface="Consolas" panose="020B0609020204030204" pitchFamily="49" charset="0"/>
                </a:rPr>
                <a:t>85bef57c324acc96f7067488d35b7e3c1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4824B16-EBAC-CD44-2F7A-91035E3CE0C8}"/>
                </a:ext>
              </a:extLst>
            </p:cNvPr>
            <p:cNvSpPr/>
            <p:nvPr/>
          </p:nvSpPr>
          <p:spPr>
            <a:xfrm>
              <a:off x="7679960" y="4521194"/>
              <a:ext cx="2493932" cy="225973"/>
            </a:xfrm>
            <a:prstGeom prst="rect">
              <a:avLst/>
            </a:prstGeom>
            <a:grp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20" dirty="0">
                  <a:latin typeface="Consolas" panose="020B0609020204030204" pitchFamily="49" charset="0"/>
                </a:rPr>
                <a:t>1d57d886885835cbc52c2d85fe0ce008f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6FF6B79-7E6E-DCF1-51C4-3D07DF485810}"/>
                </a:ext>
              </a:extLst>
            </p:cNvPr>
            <p:cNvSpPr/>
            <p:nvPr/>
          </p:nvSpPr>
          <p:spPr>
            <a:xfrm>
              <a:off x="7679960" y="4747167"/>
              <a:ext cx="2493932" cy="225973"/>
            </a:xfrm>
            <a:prstGeom prst="rect">
              <a:avLst/>
            </a:prstGeom>
            <a:grp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20" dirty="0">
                  <a:latin typeface="Consolas" panose="020B0609020204030204" pitchFamily="49" charset="0"/>
                </a:rPr>
                <a:t>f78a85a7da099d7494a5166a28e72a642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CD52F59-1BFA-E754-4C67-323137ED4B35}"/>
                </a:ext>
              </a:extLst>
            </p:cNvPr>
            <p:cNvSpPr/>
            <p:nvPr/>
          </p:nvSpPr>
          <p:spPr>
            <a:xfrm>
              <a:off x="7679960" y="4973140"/>
              <a:ext cx="2493932" cy="225973"/>
            </a:xfrm>
            <a:prstGeom prst="rect">
              <a:avLst/>
            </a:prstGeom>
            <a:grp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20" dirty="0">
                  <a:latin typeface="Consolas" panose="020B0609020204030204" pitchFamily="49" charset="0"/>
                </a:rPr>
                <a:t>da3343b41a78a0bcd4926d605b6fe37ba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F152ECB-536D-29D3-12CD-BA4E447E34F8}"/>
                </a:ext>
              </a:extLst>
            </p:cNvPr>
            <p:cNvSpPr/>
            <p:nvPr/>
          </p:nvSpPr>
          <p:spPr>
            <a:xfrm>
              <a:off x="7679960" y="5199113"/>
              <a:ext cx="2493932" cy="225973"/>
            </a:xfrm>
            <a:prstGeom prst="rect">
              <a:avLst/>
            </a:prstGeom>
            <a:grp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20" dirty="0">
                  <a:latin typeface="Consolas" panose="020B0609020204030204" pitchFamily="49" charset="0"/>
                </a:rPr>
                <a:t>c935edcb03a0660b347d2fbf6542ee068</a:t>
              </a: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877DC32A-C99B-B55C-7536-56DB64C0E21B}"/>
              </a:ext>
            </a:extLst>
          </p:cNvPr>
          <p:cNvSpPr/>
          <p:nvPr/>
        </p:nvSpPr>
        <p:spPr>
          <a:xfrm>
            <a:off x="9406329" y="3183357"/>
            <a:ext cx="2582624" cy="2304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20" dirty="0">
                <a:latin typeface="Consolas" panose="020B0609020204030204" pitchFamily="49" charset="0"/>
              </a:rPr>
              <a:t>net-monitor:v1.1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111B3AE-A90C-5956-B558-84231B6CAE98}"/>
              </a:ext>
            </a:extLst>
          </p:cNvPr>
          <p:cNvSpPr/>
          <p:nvPr/>
        </p:nvSpPr>
        <p:spPr>
          <a:xfrm>
            <a:off x="9406329" y="3411071"/>
            <a:ext cx="2582624" cy="2304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20" dirty="0">
                <a:latin typeface="Consolas" panose="020B0609020204030204" pitchFamily="49" charset="0"/>
              </a:rPr>
              <a:t>net-scan:v12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B3C28D9-B231-1900-2452-D2BFBCCFC2D4}"/>
              </a:ext>
            </a:extLst>
          </p:cNvPr>
          <p:cNvSpPr/>
          <p:nvPr/>
        </p:nvSpPr>
        <p:spPr>
          <a:xfrm>
            <a:off x="9406329" y="2955643"/>
            <a:ext cx="2582624" cy="2304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20" dirty="0">
                <a:latin typeface="Consolas" panose="020B0609020204030204" pitchFamily="49" charset="0"/>
              </a:rPr>
              <a:t>net-monitor:v1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id="{718C6186-8B3E-4337-0BA3-7098C3F4F1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52646" y="3659311"/>
            <a:ext cx="476250" cy="476250"/>
          </a:xfrm>
          <a:prstGeom prst="rect">
            <a:avLst/>
          </a:prstGeom>
        </p:spPr>
      </p:pic>
      <p:pic>
        <p:nvPicPr>
          <p:cNvPr id="75" name="Registry-Artifacts">
            <a:extLst>
              <a:ext uri="{FF2B5EF4-FFF2-40B4-BE49-F238E27FC236}">
                <a16:creationId xmlns:a16="http://schemas.microsoft.com/office/drawing/2014/main" id="{2D20E6BB-F9EA-DD55-BC2A-46A2D78F450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25833" y="1981821"/>
            <a:ext cx="594032" cy="59672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417E1D2F-BD46-EA18-BE01-AE912D5D31B1}"/>
              </a:ext>
            </a:extLst>
          </p:cNvPr>
          <p:cNvSpPr txBox="1"/>
          <p:nvPr/>
        </p:nvSpPr>
        <p:spPr>
          <a:xfrm>
            <a:off x="9260384" y="1609872"/>
            <a:ext cx="29653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Calibri"/>
                <a:sym typeface="Calibri"/>
              </a:rPr>
              <a:t>registry.wabbit-networks.io</a:t>
            </a:r>
            <a:endParaRPr lang="en-US" dirty="0"/>
          </a:p>
        </p:txBody>
      </p:sp>
      <p:sp>
        <p:nvSpPr>
          <p:cNvPr id="50" name="Speech Bubble: Rectangle 49">
            <a:extLst>
              <a:ext uri="{FF2B5EF4-FFF2-40B4-BE49-F238E27FC236}">
                <a16:creationId xmlns:a16="http://schemas.microsoft.com/office/drawing/2014/main" id="{81131AE2-F276-5C72-F826-D97EA07E357F}"/>
              </a:ext>
            </a:extLst>
          </p:cNvPr>
          <p:cNvSpPr/>
          <p:nvPr/>
        </p:nvSpPr>
        <p:spPr bwMode="auto">
          <a:xfrm>
            <a:off x="9114523" y="2268694"/>
            <a:ext cx="2874430" cy="1228459"/>
          </a:xfrm>
          <a:prstGeom prst="wedgeRectCallout">
            <a:avLst>
              <a:gd name="adj1" fmla="val -81596"/>
              <a:gd name="adj2" fmla="val -2353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Segoe UI" pitchFamily="34" charset="0"/>
                <a:cs typeface="Segoe UI" pitchFamily="34" charset="0"/>
              </a:rPr>
              <a:t>Manifest: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Segoe UI" pitchFamily="34" charset="0"/>
                <a:cs typeface="Segoe UI" pitchFamily="34" charset="0"/>
              </a:rPr>
              <a:t>List of blob ID’s representing the entire thing</a:t>
            </a:r>
          </a:p>
        </p:txBody>
      </p:sp>
      <p:sp>
        <p:nvSpPr>
          <p:cNvPr id="52" name="Speech Bubble: Rectangle 51">
            <a:extLst>
              <a:ext uri="{FF2B5EF4-FFF2-40B4-BE49-F238E27FC236}">
                <a16:creationId xmlns:a16="http://schemas.microsoft.com/office/drawing/2014/main" id="{F4D63CFC-2A3B-978D-2B92-EB334810E175}"/>
              </a:ext>
            </a:extLst>
          </p:cNvPr>
          <p:cNvSpPr/>
          <p:nvPr/>
        </p:nvSpPr>
        <p:spPr bwMode="auto">
          <a:xfrm>
            <a:off x="9127518" y="3559234"/>
            <a:ext cx="2874430" cy="991072"/>
          </a:xfrm>
          <a:prstGeom prst="wedgeRectCallout">
            <a:avLst>
              <a:gd name="adj1" fmla="val -81355"/>
              <a:gd name="adj2" fmla="val -37603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Segoe UI" pitchFamily="34" charset="0"/>
                <a:cs typeface="Segoe UI" pitchFamily="34" charset="0"/>
              </a:rPr>
              <a:t>Blobs Please: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Segoe UI" pitchFamily="34" charset="0"/>
                <a:cs typeface="Segoe UI" pitchFamily="34" charset="0"/>
              </a:rPr>
              <a:t>List of </a:t>
            </a:r>
            <a:r>
              <a:rPr lang="en-US" sz="1600" i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Segoe UI" pitchFamily="34" charset="0"/>
                <a:cs typeface="Segoe UI" pitchFamily="34" charset="0"/>
              </a:rPr>
              <a:t>compressed </a:t>
            </a: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Segoe UI" pitchFamily="34" charset="0"/>
                <a:cs typeface="Segoe UI" pitchFamily="34" charset="0"/>
              </a:rPr>
              <a:t>blob URLs</a:t>
            </a:r>
          </a:p>
        </p:txBody>
      </p:sp>
      <p:sp>
        <p:nvSpPr>
          <p:cNvPr id="49" name="Speech Bubble: Rectangle 48">
            <a:extLst>
              <a:ext uri="{FF2B5EF4-FFF2-40B4-BE49-F238E27FC236}">
                <a16:creationId xmlns:a16="http://schemas.microsoft.com/office/drawing/2014/main" id="{4D6E5B90-D049-3F7A-1825-B8367EB89325}"/>
              </a:ext>
            </a:extLst>
          </p:cNvPr>
          <p:cNvSpPr/>
          <p:nvPr/>
        </p:nvSpPr>
        <p:spPr bwMode="auto">
          <a:xfrm>
            <a:off x="8564291" y="1103344"/>
            <a:ext cx="3359151" cy="1008696"/>
          </a:xfrm>
          <a:prstGeom prst="wedgeRectCallout">
            <a:avLst>
              <a:gd name="adj1" fmla="val -59463"/>
              <a:gd name="adj2" fmla="val 77118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Segoe UI" pitchFamily="34" charset="0"/>
                <a:cs typeface="Segoe UI" pitchFamily="34" charset="0"/>
              </a:rPr>
              <a:t>Pull: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Segoe UI" pitchFamily="34" charset="0"/>
                <a:cs typeface="Segoe UI" pitchFamily="34" charset="0"/>
              </a:rPr>
              <a:t>I want this “thing”, represented by a collection of blobs</a:t>
            </a:r>
          </a:p>
        </p:txBody>
      </p:sp>
    </p:spTree>
    <p:extLst>
      <p:ext uri="{BB962C8B-B14F-4D97-AF65-F5344CB8AC3E}">
        <p14:creationId xmlns:p14="http://schemas.microsoft.com/office/powerpoint/2010/main" val="94643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1" grpId="0" animBg="1"/>
      <p:bldP spid="51" grpId="1" animBg="1"/>
      <p:bldP spid="57" grpId="0" animBg="1"/>
      <p:bldP spid="50" grpId="0" animBg="1"/>
      <p:bldP spid="50" grpId="1" animBg="1"/>
      <p:bldP spid="52" grpId="0" animBg="1"/>
      <p:bldP spid="52" grpId="1" animBg="1"/>
      <p:bldP spid="49" grpId="0" animBg="1"/>
      <p:bldP spid="49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0059A-5B1F-4820-A020-1F651C9DE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Elegance - Manifest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517AF-62A7-B99F-7A62-C4EC92BB558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Manifests provide:</a:t>
            </a:r>
          </a:p>
          <a:p>
            <a:pPr lvl="1"/>
            <a:r>
              <a:rPr lang="en-US" dirty="0"/>
              <a:t>Collections of Blobs (1</a:t>
            </a:r>
            <a:r>
              <a:rPr lang="en-US" baseline="30000" dirty="0"/>
              <a:t>*</a:t>
            </a:r>
            <a:r>
              <a:rPr lang="en-US" dirty="0"/>
              <a:t> or more)</a:t>
            </a:r>
          </a:p>
          <a:p>
            <a:pPr lvl="1"/>
            <a:r>
              <a:rPr lang="en-US" dirty="0"/>
              <a:t>Descriptor</a:t>
            </a:r>
          </a:p>
          <a:p>
            <a:pPr lvl="2"/>
            <a:r>
              <a:rPr lang="en-US" dirty="0"/>
              <a:t>Type</a:t>
            </a:r>
          </a:p>
          <a:p>
            <a:pPr lvl="2"/>
            <a:r>
              <a:rPr lang="en-US" dirty="0"/>
              <a:t>Hash</a:t>
            </a:r>
          </a:p>
          <a:p>
            <a:pPr lvl="2"/>
            <a:r>
              <a:rPr lang="en-US" dirty="0"/>
              <a:t>Size (checksum)</a:t>
            </a:r>
          </a:p>
          <a:p>
            <a:pPr lvl="1"/>
            <a:r>
              <a:rPr lang="en-US" dirty="0"/>
              <a:t>Metadata through Annotations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A3700C-D543-E056-58A8-EF5F9BF7B9F4}"/>
              </a:ext>
            </a:extLst>
          </p:cNvPr>
          <p:cNvSpPr txBox="1"/>
          <p:nvPr/>
        </p:nvSpPr>
        <p:spPr>
          <a:xfrm>
            <a:off x="13258437" y="2809631"/>
            <a:ext cx="5899876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mediaType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"application/vnd.cncf.oras.artifact.manifest.v1+json"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artifactType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sbom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/example"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"blobs"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mediaType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"application/tar"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"digest"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"sha256:9834876dcfb05cb167a5c…8f2f9d09af107ee8f0"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"size"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098658"/>
                </a:solidFill>
                <a:effectLst/>
                <a:latin typeface="Arial" panose="020B0604020202020204" pitchFamily="34" charset="0"/>
              </a:rPr>
              <a:t>32654</a:t>
            </a:r>
            <a:endParaRPr lang="en-US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],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"subject"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mediaType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"application/vnd.oci.image.manifest.v1+json"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"digest"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"sha256:73c803930ea3b…51fe7b00369da519a3c333"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"size"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098658"/>
                </a:solidFill>
                <a:effectLst/>
                <a:latin typeface="Arial" panose="020B0604020202020204" pitchFamily="34" charset="0"/>
              </a:rPr>
              <a:t>16724</a:t>
            </a:r>
            <a:endParaRPr lang="en-US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"annotations"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example.sbom.author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"wabbit-networks.io"</a:t>
            </a:r>
            <a:endParaRPr lang="en-US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7EC63A-3587-87DD-96FE-7AF751A2C331}"/>
              </a:ext>
            </a:extLst>
          </p:cNvPr>
          <p:cNvSpPr txBox="1"/>
          <p:nvPr/>
        </p:nvSpPr>
        <p:spPr>
          <a:xfrm>
            <a:off x="13026572" y="-1521232"/>
            <a:ext cx="8303367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mediaType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"application/vnd.cncf.oras.artifact.manifest.v1+json"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artifactType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"application/vnd.oci.image.manifest.v1+json"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"blobs"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mediaType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"application/vnd.oci.image.config.v1+json"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"digest"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"sha256:e752324f….d0031cf06cdb3c7ad1625dcd1b399"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"size"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098658"/>
                </a:solidFill>
                <a:effectLst/>
                <a:latin typeface="Arial" panose="020B0604020202020204" pitchFamily="34" charset="0"/>
              </a:rPr>
              <a:t>7097</a:t>
            </a:r>
            <a:endParaRPr lang="en-US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mediaType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"application/vnd.oci.image.layer.v1.tar+gzip"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"digest"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"sha256:83c5cfdaa5…5d74de847a7bdd968555b8f2c558dac0e"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"size"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098658"/>
                </a:solidFill>
                <a:effectLst/>
                <a:latin typeface="Arial" panose="020B0604020202020204" pitchFamily="34" charset="0"/>
              </a:rPr>
              <a:t>25851449</a:t>
            </a:r>
            <a:endParaRPr lang="en-US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mediaType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"application/vnd.oci.image.layer.v1.tar+gzip"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"digest"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"sha256:7445693bd43e8246a8c166233392b33143f7f5e396c480f74538e5738fb6bd6e"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"size"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098658"/>
                </a:solidFill>
                <a:effectLst/>
                <a:latin typeface="Arial" panose="020B0604020202020204" pitchFamily="34" charset="0"/>
              </a:rPr>
              <a:t>226</a:t>
            </a:r>
            <a:endParaRPr lang="en-US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en-US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FD4435-DEC0-F14B-E579-49BCB7BFBD63}"/>
              </a:ext>
            </a:extLst>
          </p:cNvPr>
          <p:cNvSpPr txBox="1"/>
          <p:nvPr/>
        </p:nvSpPr>
        <p:spPr>
          <a:xfrm>
            <a:off x="6718597" y="1593453"/>
            <a:ext cx="572101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schemaVersion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098658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mediaType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fr-FR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application/vnd.oci.image.manifest.v1+json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"config"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mediaType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"application/vnd.oci.image.config.v1+json"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"digest"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"sha256:e752324f6804d5d…d1625dcd1b399"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"size"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098658"/>
                </a:solidFill>
                <a:effectLst/>
                <a:latin typeface="Arial" panose="020B0604020202020204" pitchFamily="34" charset="0"/>
              </a:rPr>
              <a:t>7097</a:t>
            </a:r>
            <a:endParaRPr lang="en-US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"layers"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mediaType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"application/vnd.oci.image.layer.v1.tar+gzip"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"digest"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"sha256:83c5cfdaa5385ea6…968555b8f2c558dac0e"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"size"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098658"/>
                </a:solidFill>
                <a:effectLst/>
                <a:latin typeface="Arial" panose="020B0604020202020204" pitchFamily="34" charset="0"/>
              </a:rPr>
              <a:t>25851449</a:t>
            </a:r>
            <a:endParaRPr lang="en-US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mediaType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"application/vnd.oci.image.layer.v1.tar+gzip"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"digest"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"sha256:7445693bd43e…96c480f74538e5738fb6bd6e"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"size"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098658"/>
                </a:solidFill>
                <a:effectLst/>
                <a:latin typeface="Arial" panose="020B0604020202020204" pitchFamily="34" charset="0"/>
              </a:rPr>
              <a:t>226</a:t>
            </a:r>
            <a:endParaRPr lang="en-US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} 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"annotations"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 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example.sbom.author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"wabbit-networks.io"</a:t>
            </a:r>
            <a:endParaRPr lang="en-US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21B689-C78F-CD1E-147A-971E11FEC64D}"/>
              </a:ext>
            </a:extLst>
          </p:cNvPr>
          <p:cNvSpPr txBox="1"/>
          <p:nvPr/>
        </p:nvSpPr>
        <p:spPr>
          <a:xfrm>
            <a:off x="6718597" y="878542"/>
            <a:ext cx="7881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net-monitor:v1</a:t>
            </a:r>
            <a:br>
              <a:rPr lang="en-US" sz="1600" dirty="0"/>
            </a:br>
            <a:r>
              <a:rPr lang="en-US" sz="1600" dirty="0"/>
              <a:t>aka</a:t>
            </a:r>
            <a:br>
              <a:rPr lang="en-US" sz="1600" dirty="0"/>
            </a:br>
            <a:r>
              <a:rPr lang="en-US" sz="1600" b="1" dirty="0">
                <a:latin typeface="Consolas" panose="020B0609020204030204" pitchFamily="49" charset="0"/>
              </a:rPr>
              <a:t>net-monitor@sha256:abc123s1212...9a81b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7E60E1-279E-89B8-1B6F-717352E60765}"/>
              </a:ext>
            </a:extLst>
          </p:cNvPr>
          <p:cNvSpPr/>
          <p:nvPr/>
        </p:nvSpPr>
        <p:spPr>
          <a:xfrm>
            <a:off x="6923314" y="3526304"/>
            <a:ext cx="5268686" cy="110375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A4843F-38C5-2B04-903E-5CF959A4D2F8}"/>
              </a:ext>
            </a:extLst>
          </p:cNvPr>
          <p:cNvSpPr/>
          <p:nvPr/>
        </p:nvSpPr>
        <p:spPr>
          <a:xfrm>
            <a:off x="6923314" y="4630057"/>
            <a:ext cx="5268686" cy="110375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4BC239F-F7CD-5206-4548-206E3979838D}"/>
              </a:ext>
            </a:extLst>
          </p:cNvPr>
          <p:cNvSpPr/>
          <p:nvPr/>
        </p:nvSpPr>
        <p:spPr>
          <a:xfrm>
            <a:off x="6893052" y="2422551"/>
            <a:ext cx="5268686" cy="7492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E4D71B4-9A53-DA3E-B9DF-990F32DD0CFC}"/>
              </a:ext>
            </a:extLst>
          </p:cNvPr>
          <p:cNvCxnSpPr/>
          <p:nvPr/>
        </p:nvCxnSpPr>
        <p:spPr>
          <a:xfrm flipH="1" flipV="1">
            <a:off x="6096000" y="2586513"/>
            <a:ext cx="797052" cy="223118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4392BE9-8F6E-9472-78BE-922D93A910EE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6096000" y="2586513"/>
            <a:ext cx="827314" cy="1491668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D458A2-18FE-5159-B013-548B0BA75E32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6096000" y="2586513"/>
            <a:ext cx="827314" cy="2595421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Left Brace 28">
            <a:extLst>
              <a:ext uri="{FF2B5EF4-FFF2-40B4-BE49-F238E27FC236}">
                <a16:creationId xmlns:a16="http://schemas.microsoft.com/office/drawing/2014/main" id="{541D4397-BF3C-DF71-BAEB-AFD10BF2B8DF}"/>
              </a:ext>
            </a:extLst>
          </p:cNvPr>
          <p:cNvSpPr/>
          <p:nvPr/>
        </p:nvSpPr>
        <p:spPr>
          <a:xfrm>
            <a:off x="6131638" y="3524542"/>
            <a:ext cx="701791" cy="110375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8A200E2-4E56-4F82-E1BA-63072AA3C6C9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3070459" y="2714324"/>
            <a:ext cx="3061179" cy="1362095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Left Brace 32">
            <a:extLst>
              <a:ext uri="{FF2B5EF4-FFF2-40B4-BE49-F238E27FC236}">
                <a16:creationId xmlns:a16="http://schemas.microsoft.com/office/drawing/2014/main" id="{6D3BA3DF-62E1-B703-3D84-0B3C16B8C4B2}"/>
              </a:ext>
            </a:extLst>
          </p:cNvPr>
          <p:cNvSpPr/>
          <p:nvPr/>
        </p:nvSpPr>
        <p:spPr>
          <a:xfrm>
            <a:off x="6176580" y="5664674"/>
            <a:ext cx="701791" cy="6283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A44466E-50F3-A9AC-6E38-87FACADEEED3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4196615" y="4302493"/>
            <a:ext cx="1979965" cy="1676369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45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29" grpId="0" animBg="1"/>
      <p:bldP spid="29" grpId="1" animBg="1"/>
      <p:bldP spid="33" grpId="0" animBg="1"/>
      <p:bldP spid="33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D88EE-2E1D-8505-54DB-8080039B1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663B2-8CA6-1151-6212-3284C7DF91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foo.txt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CEB280-15DD-2280-3CF8-BDD61115C0CD}"/>
              </a:ext>
            </a:extLst>
          </p:cNvPr>
          <p:cNvSpPr/>
          <p:nvPr/>
        </p:nvSpPr>
        <p:spPr>
          <a:xfrm>
            <a:off x="8058150" y="2638425"/>
            <a:ext cx="647700" cy="171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Disk fragmentation">
            <a:extLst>
              <a:ext uri="{FF2B5EF4-FFF2-40B4-BE49-F238E27FC236}">
                <a16:creationId xmlns:a16="http://schemas.microsoft.com/office/drawing/2014/main" id="{9A19B225-2748-AE20-E485-FF998C59A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93" y="2021736"/>
            <a:ext cx="4576764" cy="229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D586E54-4ACE-BD9E-2279-564DABBD0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112" y="1252538"/>
            <a:ext cx="6467475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52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51723-121A-9E04-B4B6-1D4655853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Elegance - Manifest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5E838-9880-FC76-EBA3-E0E7E1807DE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Manifest </a:t>
            </a:r>
            <a:r>
              <a:rPr lang="en-US" dirty="0"/>
              <a:t>= An Artifact (a container image is a type of artifact)</a:t>
            </a:r>
          </a:p>
          <a:p>
            <a:r>
              <a:rPr lang="en-US" b="1" dirty="0"/>
              <a:t>Blobs </a:t>
            </a:r>
            <a:r>
              <a:rPr lang="en-US" dirty="0"/>
              <a:t>= The content of the thing, segmented into 1 or more blobs</a:t>
            </a:r>
          </a:p>
          <a:p>
            <a:endParaRPr lang="en-US" dirty="0"/>
          </a:p>
          <a:p>
            <a:r>
              <a:rPr lang="en-US" dirty="0"/>
              <a:t>Several Manifest Types</a:t>
            </a:r>
          </a:p>
          <a:p>
            <a:pPr lvl="1">
              <a:tabLst>
                <a:tab pos="4171950" algn="l"/>
              </a:tabLst>
            </a:pPr>
            <a:r>
              <a:rPr lang="en-US" dirty="0"/>
              <a:t>Docker Manifest 	</a:t>
            </a:r>
            <a:r>
              <a:rPr lang="en-US" sz="2000" dirty="0"/>
              <a:t>application/vnd.docker.distribution.manifest.v2+json</a:t>
            </a:r>
          </a:p>
          <a:p>
            <a:pPr lvl="1">
              <a:tabLst>
                <a:tab pos="4171950" algn="l"/>
              </a:tabLst>
            </a:pPr>
            <a:r>
              <a:rPr lang="en-US" dirty="0"/>
              <a:t>OCI Image Manifest 	</a:t>
            </a:r>
            <a:r>
              <a:rPr lang="fr-FR" sz="2000" b="0" i="0" dirty="0">
                <a:solidFill>
                  <a:srgbClr val="24292F"/>
                </a:solidFill>
                <a:effectLst/>
                <a:latin typeface="ui-monospace"/>
              </a:rPr>
              <a:t>application/vnd.oci.image.manifest.v1+json</a:t>
            </a:r>
            <a:endParaRPr lang="en-US" dirty="0"/>
          </a:p>
          <a:p>
            <a:pPr lvl="1">
              <a:tabLst>
                <a:tab pos="4171950" algn="l"/>
              </a:tabLst>
            </a:pPr>
            <a:endParaRPr lang="en-US" dirty="0"/>
          </a:p>
          <a:p>
            <a:pPr lvl="1">
              <a:tabLst>
                <a:tab pos="4171950" algn="l"/>
              </a:tabLst>
            </a:pPr>
            <a:r>
              <a:rPr lang="en-US" dirty="0"/>
              <a:t>Docker Manifest List 	</a:t>
            </a:r>
            <a:r>
              <a:rPr lang="en-US" sz="2000" dirty="0"/>
              <a:t>application/vnd.docker.distribution.manifest.list.v2+json</a:t>
            </a:r>
            <a:endParaRPr lang="en-US" dirty="0"/>
          </a:p>
          <a:p>
            <a:pPr lvl="1">
              <a:tabLst>
                <a:tab pos="4171950" algn="l"/>
              </a:tabLst>
            </a:pPr>
            <a:r>
              <a:rPr lang="en-US" dirty="0"/>
              <a:t>OCI Index 	</a:t>
            </a:r>
            <a:r>
              <a:rPr lang="en-US" sz="2000" b="0" i="0" dirty="0">
                <a:solidFill>
                  <a:srgbClr val="24292F"/>
                </a:solidFill>
                <a:effectLst/>
                <a:latin typeface="ui-monospace"/>
              </a:rPr>
              <a:t>application/vnd.oci.image.index.v1+json</a:t>
            </a:r>
          </a:p>
          <a:p>
            <a:pPr lvl="1">
              <a:tabLst>
                <a:tab pos="4171950" algn="l"/>
              </a:tabLst>
            </a:pPr>
            <a:r>
              <a:rPr lang="en-US" sz="2000" dirty="0">
                <a:solidFill>
                  <a:srgbClr val="24292F"/>
                </a:solidFill>
                <a:latin typeface="ui-monospace"/>
              </a:rPr>
              <a:t>… 	but wait, there’s more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9017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AD449-46EC-F4DD-1C8D-05E31D38E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15AB1-EDE7-258F-518B-750AD7C3534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3094038"/>
            <a:ext cx="3276600" cy="669925"/>
          </a:xfrm>
        </p:spPr>
        <p:txBody>
          <a:bodyPr/>
          <a:lstStyle/>
          <a:p>
            <a:pPr marL="50800" indent="0">
              <a:buNone/>
            </a:pPr>
            <a:r>
              <a:rPr lang="en-US" dirty="0"/>
              <a:t>net-monitor:v1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4842D-04B8-CC4E-7255-989A9E153AF4}"/>
              </a:ext>
            </a:extLst>
          </p:cNvPr>
          <p:cNvSpPr txBox="1"/>
          <p:nvPr/>
        </p:nvSpPr>
        <p:spPr>
          <a:xfrm>
            <a:off x="5513560" y="1825625"/>
            <a:ext cx="567242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put manifest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mediaType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fr-FR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 application/vnd.oci.image.manifest.v1+json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"digest"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 sha256:83c5cfdaa5385ea6…968555b8f2c558dac0e"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"size"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098658"/>
                </a:solidFill>
                <a:effectLst/>
                <a:latin typeface="Arial" panose="020B0604020202020204" pitchFamily="34" charset="0"/>
              </a:rPr>
              <a:t>12454</a:t>
            </a:r>
            <a:endParaRPr lang="en-US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BBD5EB-597C-7414-1A4E-DA7038649BE8}"/>
              </a:ext>
            </a:extLst>
          </p:cNvPr>
          <p:cNvSpPr txBox="1"/>
          <p:nvPr/>
        </p:nvSpPr>
        <p:spPr>
          <a:xfrm>
            <a:off x="5513559" y="3616325"/>
            <a:ext cx="567242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put manifest</a:t>
            </a:r>
            <a:br>
              <a:rPr lang="en-US" dirty="0">
                <a:latin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</a:rPr>
              <a:t>{</a:t>
            </a:r>
            <a:endParaRPr lang="en-US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mediaType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fr-FR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 application/vnd.oci.image.manifest.v1+json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"digest"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 </a:t>
            </a:r>
            <a:r>
              <a:rPr lang="en-US" dirty="0">
                <a:solidFill>
                  <a:srgbClr val="A31515"/>
                </a:solidFill>
                <a:latin typeface="Arial" panose="020B0604020202020204" pitchFamily="34" charset="0"/>
              </a:rPr>
              <a:t>sha256: e752324f6804d5d…d1625dcd1b399"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"size"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098658"/>
                </a:solidFill>
                <a:effectLst/>
                <a:latin typeface="Arial" panose="020B0604020202020204" pitchFamily="34" charset="0"/>
              </a:rPr>
              <a:t>12454</a:t>
            </a:r>
            <a:endParaRPr lang="en-US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}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16966EC-0A13-A9FA-38CC-D638A13009C6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3095625" y="2518123"/>
            <a:ext cx="2417935" cy="910877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7475EA-8C38-95D0-CD05-18A96D81174A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3095625" y="3429000"/>
            <a:ext cx="2417934" cy="879823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01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3117-6E11-AAD9-347A-C381CFD0D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Elegance of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2C929-2104-603F-E219-3AE8AF63532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Manifest = Artifact</a:t>
            </a:r>
          </a:p>
          <a:p>
            <a:r>
              <a:rPr lang="en-US" dirty="0"/>
              <a:t>Blobs = content of the artifact</a:t>
            </a:r>
          </a:p>
          <a:p>
            <a:pPr lvl="1"/>
            <a:r>
              <a:rPr lang="en-US" dirty="0"/>
              <a:t>Blobs can/should be de-duped</a:t>
            </a:r>
            <a:r>
              <a:rPr lang="en-US" baseline="30000" dirty="0"/>
              <a:t>1</a:t>
            </a:r>
          </a:p>
          <a:p>
            <a:r>
              <a:rPr lang="en-US" dirty="0"/>
              <a:t>Secured in namespaces</a:t>
            </a:r>
          </a:p>
          <a:p>
            <a:r>
              <a:rPr lang="en-US" dirty="0"/>
              <a:t>All content has unique identifiers (digests aka descriptors)</a:t>
            </a:r>
          </a:p>
          <a:p>
            <a:r>
              <a:rPr lang="en-US" dirty="0"/>
              <a:t>Tags = pointers to a unique manifest descriptor</a:t>
            </a:r>
          </a:p>
          <a:p>
            <a:r>
              <a:rPr lang="en-US" dirty="0"/>
              <a:t>Artifacts can be payloads from KB to GB and beyond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BE1985-4A33-C458-0D79-E06F3A5ECD7D}"/>
              </a:ext>
            </a:extLst>
          </p:cNvPr>
          <p:cNvSpPr txBox="1"/>
          <p:nvPr/>
        </p:nvSpPr>
        <p:spPr>
          <a:xfrm>
            <a:off x="1343025" y="6362700"/>
            <a:ext cx="80826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De-duping has security implications. Typically, de-duping within a controlled security boundary.</a:t>
            </a:r>
          </a:p>
        </p:txBody>
      </p:sp>
    </p:spTree>
    <p:extLst>
      <p:ext uri="{BB962C8B-B14F-4D97-AF65-F5344CB8AC3E}">
        <p14:creationId xmlns:p14="http://schemas.microsoft.com/office/powerpoint/2010/main" val="114466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5B1E3-44FD-778E-F9B3-BA7E9E75C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Kinda</a:t>
            </a:r>
            <a:r>
              <a:rPr lang="en-US" dirty="0"/>
              <a:t> Useful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271BA-B102-F8EF-7947-77FC26D6346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90057" y="2822230"/>
            <a:ext cx="10515600" cy="2633663"/>
          </a:xfrm>
        </p:spPr>
        <p:txBody>
          <a:bodyPr/>
          <a:lstStyle/>
          <a:p>
            <a:r>
              <a:rPr lang="en-US" dirty="0"/>
              <a:t>Is there anything really unique to container images?</a:t>
            </a:r>
          </a:p>
        </p:txBody>
      </p:sp>
    </p:spTree>
    <p:extLst>
      <p:ext uri="{BB962C8B-B14F-4D97-AF65-F5344CB8AC3E}">
        <p14:creationId xmlns:p14="http://schemas.microsoft.com/office/powerpoint/2010/main" val="296214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ACR Sprawl">
            <a:extLst>
              <a:ext uri="{FF2B5EF4-FFF2-40B4-BE49-F238E27FC236}">
                <a16:creationId xmlns:a16="http://schemas.microsoft.com/office/drawing/2014/main" id="{5E6FAA3B-B2EE-48E9-838F-216C5B4B60EA}"/>
              </a:ext>
            </a:extLst>
          </p:cNvPr>
          <p:cNvGrpSpPr/>
          <p:nvPr/>
        </p:nvGrpSpPr>
        <p:grpSpPr>
          <a:xfrm>
            <a:off x="6219467" y="4528291"/>
            <a:ext cx="5486400" cy="1640423"/>
            <a:chOff x="345232" y="4413102"/>
            <a:chExt cx="5303521" cy="1184815"/>
          </a:xfrm>
          <a:effectLst>
            <a:outerShdw blurRad="88900" dist="38100" dir="2700000" algn="tl" rotWithShape="0">
              <a:prstClr val="black">
                <a:alpha val="28000"/>
              </a:prstClr>
            </a:outerShdw>
          </a:effectLst>
        </p:grpSpPr>
        <p:sp>
          <p:nvSpPr>
            <p:cNvPr id="28" name="Rounded Rectangle 15">
              <a:extLst>
                <a:ext uri="{FF2B5EF4-FFF2-40B4-BE49-F238E27FC236}">
                  <a16:creationId xmlns:a16="http://schemas.microsoft.com/office/drawing/2014/main" id="{0EE20A96-8DC9-46D7-9856-5057A9514280}"/>
                </a:ext>
              </a:extLst>
            </p:cNvPr>
            <p:cNvSpPr/>
            <p:nvPr/>
          </p:nvSpPr>
          <p:spPr>
            <a:xfrm>
              <a:off x="345232" y="4413102"/>
              <a:ext cx="5303521" cy="1184814"/>
            </a:xfrm>
            <a:prstGeom prst="roundRect">
              <a:avLst>
                <a:gd name="adj" fmla="val 0"/>
              </a:avLst>
            </a:prstGeom>
            <a:solidFill>
              <a:srgbClr val="1592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36576" rIns="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bg1"/>
                  </a:solidFill>
                </a:rPr>
                <a:t>ACR Sprawl…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BFAB79E-9D66-47B5-B5C2-D100ACEBF35C}"/>
                </a:ext>
              </a:extLst>
            </p:cNvPr>
            <p:cNvSpPr/>
            <p:nvPr/>
          </p:nvSpPr>
          <p:spPr>
            <a:xfrm>
              <a:off x="345233" y="4656232"/>
              <a:ext cx="5303520" cy="94168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2743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408D1C93-88B7-4194-B7D2-853E77E8A6A2}"/>
              </a:ext>
            </a:extLst>
          </p:cNvPr>
          <p:cNvSpPr/>
          <p:nvPr/>
        </p:nvSpPr>
        <p:spPr>
          <a:xfrm>
            <a:off x="6281270" y="4937891"/>
            <a:ext cx="6138863" cy="13902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4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az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acr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cnab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...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4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az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acr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singularity ...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4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az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acr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msix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...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4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az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acr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terraform ...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4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az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acr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opa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...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CFDC9-2D07-4664-A336-31C8D1ABF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Adding Helm Repos to </a:t>
            </a:r>
            <a:br>
              <a:rPr lang="en-US" dirty="0"/>
            </a:br>
            <a:r>
              <a:rPr lang="en-US" dirty="0"/>
              <a:t>				Azure Container Registry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7D66753-E648-47B5-A7D2-7918574B74F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 rot="21336108">
            <a:off x="273335" y="1882775"/>
            <a:ext cx="5078413" cy="2217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Helm" descr="Related image">
            <a:extLst>
              <a:ext uri="{FF2B5EF4-FFF2-40B4-BE49-F238E27FC236}">
                <a16:creationId xmlns:a16="http://schemas.microsoft.com/office/drawing/2014/main" id="{4C9249B9-D13E-4AE1-AF67-50C2885B0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1429">
            <a:off x="7249760" y="2191638"/>
            <a:ext cx="729258" cy="72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NAB" descr="See the source image">
            <a:extLst>
              <a:ext uri="{FF2B5EF4-FFF2-40B4-BE49-F238E27FC236}">
                <a16:creationId xmlns:a16="http://schemas.microsoft.com/office/drawing/2014/main" id="{DA2FA5E0-944B-47D2-82F6-6CA27E7078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17"/>
          <a:stretch/>
        </p:blipFill>
        <p:spPr bwMode="auto">
          <a:xfrm>
            <a:off x="8855358" y="2377952"/>
            <a:ext cx="895350" cy="67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Terraform" descr="See the source image">
            <a:extLst>
              <a:ext uri="{FF2B5EF4-FFF2-40B4-BE49-F238E27FC236}">
                <a16:creationId xmlns:a16="http://schemas.microsoft.com/office/drawing/2014/main" id="{9C04B9EB-B039-486E-BB4E-A9EF9F7C0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5527" y="3210237"/>
            <a:ext cx="913976" cy="91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Ingularity">
            <a:extLst>
              <a:ext uri="{FF2B5EF4-FFF2-40B4-BE49-F238E27FC236}">
                <a16:creationId xmlns:a16="http://schemas.microsoft.com/office/drawing/2014/main" id="{525FD0B9-B09A-40D2-82C5-155D02EF5A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235" t="4842" r="4720" b="4024"/>
          <a:stretch/>
        </p:blipFill>
        <p:spPr>
          <a:xfrm>
            <a:off x="9930896" y="2547898"/>
            <a:ext cx="720542" cy="729258"/>
          </a:xfrm>
          <a:prstGeom prst="rect">
            <a:avLst/>
          </a:prstGeom>
        </p:spPr>
      </p:pic>
      <p:pic>
        <p:nvPicPr>
          <p:cNvPr id="8" name="MSIX" descr="See the source image">
            <a:extLst>
              <a:ext uri="{FF2B5EF4-FFF2-40B4-BE49-F238E27FC236}">
                <a16:creationId xmlns:a16="http://schemas.microsoft.com/office/drawing/2014/main" id="{563A1C2C-4EF7-4B3B-9BBD-59B9309DA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57" r="21490"/>
          <a:stretch/>
        </p:blipFill>
        <p:spPr bwMode="auto">
          <a:xfrm>
            <a:off x="8566642" y="3120089"/>
            <a:ext cx="854793" cy="91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OPA">
            <a:extLst>
              <a:ext uri="{FF2B5EF4-FFF2-40B4-BE49-F238E27FC236}">
                <a16:creationId xmlns:a16="http://schemas.microsoft.com/office/drawing/2014/main" id="{E1D57D43-6FD9-4C1E-822E-2C972D867C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83595" y="3247850"/>
            <a:ext cx="785864" cy="78586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DBF4858-4D00-A145-88D9-1809AFFA944E}"/>
              </a:ext>
            </a:extLst>
          </p:cNvPr>
          <p:cNvGrpSpPr/>
          <p:nvPr/>
        </p:nvGrpSpPr>
        <p:grpSpPr>
          <a:xfrm>
            <a:off x="287517" y="4533731"/>
            <a:ext cx="5486400" cy="1640422"/>
            <a:chOff x="345233" y="4421462"/>
            <a:chExt cx="5303520" cy="1184815"/>
          </a:xfrm>
          <a:effectLst>
            <a:outerShdw blurRad="88900" dist="38100" dir="2700000" algn="tl" rotWithShape="0">
              <a:prstClr val="black">
                <a:alpha val="28000"/>
              </a:prstClr>
            </a:outerShdw>
          </a:effectLst>
        </p:grpSpPr>
        <p:sp>
          <p:nvSpPr>
            <p:cNvPr id="16" name="Rounded Rectangle 10">
              <a:extLst>
                <a:ext uri="{FF2B5EF4-FFF2-40B4-BE49-F238E27FC236}">
                  <a16:creationId xmlns:a16="http://schemas.microsoft.com/office/drawing/2014/main" id="{07BDC904-E424-2343-BB0B-7AD706D4D078}"/>
                </a:ext>
              </a:extLst>
            </p:cNvPr>
            <p:cNvSpPr/>
            <p:nvPr/>
          </p:nvSpPr>
          <p:spPr>
            <a:xfrm>
              <a:off x="345233" y="4421462"/>
              <a:ext cx="5303520" cy="1184815"/>
            </a:xfrm>
            <a:prstGeom prst="roundRect">
              <a:avLst>
                <a:gd name="adj" fmla="val 0"/>
              </a:avLst>
            </a:prstGeom>
            <a:solidFill>
              <a:srgbClr val="1592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36576" rIns="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solidFill>
                    <a:schemeClr val="bg1"/>
                  </a:solidFill>
                </a:rPr>
                <a:t>HELM </a:t>
              </a:r>
              <a:r>
                <a:rPr lang="en-US" b="1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47BA450-A470-4949-B062-29C8A9651F61}"/>
                </a:ext>
              </a:extLst>
            </p:cNvPr>
            <p:cNvSpPr/>
            <p:nvPr/>
          </p:nvSpPr>
          <p:spPr>
            <a:xfrm>
              <a:off x="345233" y="4664591"/>
              <a:ext cx="5303520" cy="9416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2743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6BC5C1C-391E-2D44-B927-79574D44B482}"/>
              </a:ext>
            </a:extLst>
          </p:cNvPr>
          <p:cNvGrpSpPr/>
          <p:nvPr/>
        </p:nvGrpSpPr>
        <p:grpSpPr>
          <a:xfrm>
            <a:off x="6219467" y="4533733"/>
            <a:ext cx="5486400" cy="1640423"/>
            <a:chOff x="345232" y="4413102"/>
            <a:chExt cx="5303521" cy="1184815"/>
          </a:xfrm>
          <a:effectLst>
            <a:outerShdw blurRad="88900" dist="38100" dir="2700000" algn="tl" rotWithShape="0">
              <a:prstClr val="black">
                <a:alpha val="28000"/>
              </a:prstClr>
            </a:outerShdw>
          </a:effectLst>
        </p:grpSpPr>
        <p:sp>
          <p:nvSpPr>
            <p:cNvPr id="14" name="Rounded Rectangle 15">
              <a:extLst>
                <a:ext uri="{FF2B5EF4-FFF2-40B4-BE49-F238E27FC236}">
                  <a16:creationId xmlns:a16="http://schemas.microsoft.com/office/drawing/2014/main" id="{068F50A9-22CE-0041-A7F4-750752DFE24E}"/>
                </a:ext>
              </a:extLst>
            </p:cNvPr>
            <p:cNvSpPr/>
            <p:nvPr/>
          </p:nvSpPr>
          <p:spPr>
            <a:xfrm>
              <a:off x="345232" y="4413102"/>
              <a:ext cx="5303521" cy="1184814"/>
            </a:xfrm>
            <a:prstGeom prst="roundRect">
              <a:avLst>
                <a:gd name="adj" fmla="val 0"/>
              </a:avLst>
            </a:prstGeom>
            <a:solidFill>
              <a:srgbClr val="1592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36576" rIns="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bg1"/>
                  </a:solidFill>
                </a:rPr>
                <a:t>HELM </a:t>
              </a:r>
              <a:r>
                <a:rPr lang="en-US" b="1" dirty="0">
                  <a:solidFill>
                    <a:schemeClr val="bg1"/>
                  </a:solidFill>
                </a:rPr>
                <a:t>3 </a:t>
              </a:r>
              <a:r>
                <a:rPr lang="en-US" dirty="0">
                  <a:solidFill>
                    <a:schemeClr val="bg1"/>
                  </a:solidFill>
                </a:rPr>
                <a:t>with OCI Artifacts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2EA1416-0410-E644-B8D5-22AF04569E3E}"/>
                </a:ext>
              </a:extLst>
            </p:cNvPr>
            <p:cNvSpPr/>
            <p:nvPr/>
          </p:nvSpPr>
          <p:spPr>
            <a:xfrm>
              <a:off x="345233" y="4656232"/>
              <a:ext cx="5303520" cy="94168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2743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5F42B90-875C-CB49-B19C-15EBEA56A722}"/>
              </a:ext>
            </a:extLst>
          </p:cNvPr>
          <p:cNvSpPr/>
          <p:nvPr/>
        </p:nvSpPr>
        <p:spPr>
          <a:xfrm>
            <a:off x="149391" y="4943334"/>
            <a:ext cx="5354231" cy="11476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743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az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login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az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acr helm repo add -r $registry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4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helm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package ./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wordpress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az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acr helm push wordpress-5.7.tgz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4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helm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fetch $registry/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wordpress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--version ..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8B8CA13-92B3-A343-ADDD-C6CA0B71A455}"/>
              </a:ext>
            </a:extLst>
          </p:cNvPr>
          <p:cNvSpPr/>
          <p:nvPr/>
        </p:nvSpPr>
        <p:spPr>
          <a:xfrm>
            <a:off x="6192157" y="4943333"/>
            <a:ext cx="6138863" cy="13902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4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helm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registry login $registry -u $user -p $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pwd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4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helm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chart save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wordpress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 $registry/wordpress:5.7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4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helm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chart push $registry/wordpress:5.7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4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helm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chart pull $registry/wordpress:5.7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E57557A-2530-41B2-A2AC-CE008765121A}"/>
              </a:ext>
            </a:extLst>
          </p:cNvPr>
          <p:cNvSpPr/>
          <p:nvPr/>
        </p:nvSpPr>
        <p:spPr>
          <a:xfrm rot="21345770">
            <a:off x="3482009" y="3741375"/>
            <a:ext cx="183255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hlinkClick r:id="rId11"/>
              </a:rPr>
              <a:t>http://aka.ms/acr/helm-repos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13252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A764C-324B-4384-A19F-FFB5D5934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</a:t>
            </a:r>
          </a:p>
        </p:txBody>
      </p:sp>
      <p:pic>
        <p:nvPicPr>
          <p:cNvPr id="5" name="Container" descr="Icon&#10;&#10;Description automatically generated">
            <a:extLst>
              <a:ext uri="{FF2B5EF4-FFF2-40B4-BE49-F238E27FC236}">
                <a16:creationId xmlns:a16="http://schemas.microsoft.com/office/drawing/2014/main" id="{89250E12-F2C2-4841-A0D2-37C192552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341" y="2764591"/>
            <a:ext cx="1219479" cy="1219479"/>
          </a:xfrm>
          <a:prstGeom prst="rect">
            <a:avLst/>
          </a:prstGeom>
        </p:spPr>
      </p:pic>
      <p:pic>
        <p:nvPicPr>
          <p:cNvPr id="7" name="Registry-Containers">
            <a:extLst>
              <a:ext uri="{FF2B5EF4-FFF2-40B4-BE49-F238E27FC236}">
                <a16:creationId xmlns:a16="http://schemas.microsoft.com/office/drawing/2014/main" id="{51345B95-C21E-499A-9ADD-E19337F39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782" y="2336657"/>
            <a:ext cx="1878596" cy="195687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5995998-BE10-41FA-BDB4-2EBD50F06F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33798" y="5889653"/>
            <a:ext cx="851700" cy="851700"/>
          </a:xfrm>
          <a:prstGeom prst="rect">
            <a:avLst/>
          </a:prstGeom>
        </p:spPr>
      </p:pic>
      <p:pic>
        <p:nvPicPr>
          <p:cNvPr id="9" name="SPDX">
            <a:extLst>
              <a:ext uri="{FF2B5EF4-FFF2-40B4-BE49-F238E27FC236}">
                <a16:creationId xmlns:a16="http://schemas.microsoft.com/office/drawing/2014/main" id="{6C72B236-64DD-41AC-884C-0A4BDBA66E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98" r="598"/>
          <a:stretch/>
        </p:blipFill>
        <p:spPr>
          <a:xfrm>
            <a:off x="9061865" y="4776889"/>
            <a:ext cx="923632" cy="934804"/>
          </a:xfrm>
          <a:prstGeom prst="rect">
            <a:avLst/>
          </a:prstGeom>
        </p:spPr>
      </p:pic>
      <p:pic>
        <p:nvPicPr>
          <p:cNvPr id="10" name="Helm" descr="Related image">
            <a:extLst>
              <a:ext uri="{FF2B5EF4-FFF2-40B4-BE49-F238E27FC236}">
                <a16:creationId xmlns:a16="http://schemas.microsoft.com/office/drawing/2014/main" id="{5EE950FD-FC72-4DFC-B1B1-C9D1C4847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069" y="4776889"/>
            <a:ext cx="934804" cy="93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OPA">
            <a:extLst>
              <a:ext uri="{FF2B5EF4-FFF2-40B4-BE49-F238E27FC236}">
                <a16:creationId xmlns:a16="http://schemas.microsoft.com/office/drawing/2014/main" id="{CB43A0FA-C122-4A1E-A381-849BD1095C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22149" y="5793180"/>
            <a:ext cx="1044643" cy="1044643"/>
          </a:xfrm>
          <a:prstGeom prst="rect">
            <a:avLst/>
          </a:prstGeom>
        </p:spPr>
      </p:pic>
      <p:pic>
        <p:nvPicPr>
          <p:cNvPr id="12" name="Picture 11" descr="Shape, icon&#10;&#10;Description automatically generated with medium confidence">
            <a:extLst>
              <a:ext uri="{FF2B5EF4-FFF2-40B4-BE49-F238E27FC236}">
                <a16:creationId xmlns:a16="http://schemas.microsoft.com/office/drawing/2014/main" id="{212BB5CB-C67A-4170-BFC8-D5A6CD98CE7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4" t="14407" r="17425" b="14455"/>
          <a:stretch/>
        </p:blipFill>
        <p:spPr>
          <a:xfrm>
            <a:off x="6867765" y="5844015"/>
            <a:ext cx="857251" cy="9429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6C4D9F-9466-4518-A86C-43B893547F78}"/>
              </a:ext>
            </a:extLst>
          </p:cNvPr>
          <p:cNvSpPr txBox="1"/>
          <p:nvPr/>
        </p:nvSpPr>
        <p:spPr>
          <a:xfrm>
            <a:off x="5274871" y="1314074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  <a:sym typeface="Wingdings" panose="05000000000000000000" pitchFamily="2" charset="2"/>
              </a:rPr>
              <a:t> Artifact Registries</a:t>
            </a:r>
            <a:endParaRPr lang="en-US" sz="1800" dirty="0"/>
          </a:p>
        </p:txBody>
      </p:sp>
      <p:pic>
        <p:nvPicPr>
          <p:cNvPr id="14" name="Container" descr="Icon&#10;&#10;Description automatically generated">
            <a:extLst>
              <a:ext uri="{FF2B5EF4-FFF2-40B4-BE49-F238E27FC236}">
                <a16:creationId xmlns:a16="http://schemas.microsoft.com/office/drawing/2014/main" id="{F21C949A-DD84-4641-B559-3A41F80A8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502" y="2764591"/>
            <a:ext cx="1219479" cy="1219479"/>
          </a:xfrm>
          <a:prstGeom prst="rect">
            <a:avLst/>
          </a:prstGeom>
        </p:spPr>
      </p:pic>
      <p:pic>
        <p:nvPicPr>
          <p:cNvPr id="15" name="CNAB" descr="Shape, icon&#10;&#10;Description automatically generated with medium confidence">
            <a:extLst>
              <a:ext uri="{FF2B5EF4-FFF2-40B4-BE49-F238E27FC236}">
                <a16:creationId xmlns:a16="http://schemas.microsoft.com/office/drawing/2014/main" id="{258D65AC-1ECF-466B-94A7-ED5C29F7A49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4" t="14407" r="17425" b="14455"/>
          <a:stretch/>
        </p:blipFill>
        <p:spPr>
          <a:xfrm>
            <a:off x="7699616" y="2957811"/>
            <a:ext cx="857251" cy="942975"/>
          </a:xfrm>
          <a:prstGeom prst="rect">
            <a:avLst/>
          </a:prstGeom>
        </p:spPr>
      </p:pic>
      <p:pic>
        <p:nvPicPr>
          <p:cNvPr id="16" name="Helm" descr="Related image">
            <a:extLst>
              <a:ext uri="{FF2B5EF4-FFF2-40B4-BE49-F238E27FC236}">
                <a16:creationId xmlns:a16="http://schemas.microsoft.com/office/drawing/2014/main" id="{04546935-DAB1-4B49-91D0-EA28D6F0C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839" y="2925237"/>
            <a:ext cx="934804" cy="93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SPDX">
            <a:extLst>
              <a:ext uri="{FF2B5EF4-FFF2-40B4-BE49-F238E27FC236}">
                <a16:creationId xmlns:a16="http://schemas.microsoft.com/office/drawing/2014/main" id="{AA26B9F0-01F4-4C38-9BC0-1558252DA6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98" r="598"/>
          <a:stretch/>
        </p:blipFill>
        <p:spPr>
          <a:xfrm>
            <a:off x="7666425" y="2906929"/>
            <a:ext cx="923632" cy="934804"/>
          </a:xfrm>
          <a:prstGeom prst="rect">
            <a:avLst/>
          </a:prstGeom>
        </p:spPr>
      </p:pic>
      <p:pic>
        <p:nvPicPr>
          <p:cNvPr id="18" name="OPA">
            <a:extLst>
              <a:ext uri="{FF2B5EF4-FFF2-40B4-BE49-F238E27FC236}">
                <a16:creationId xmlns:a16="http://schemas.microsoft.com/office/drawing/2014/main" id="{23202EEF-89DE-45CE-801E-B524FB37F1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05920" y="2852008"/>
            <a:ext cx="1044643" cy="1044643"/>
          </a:xfrm>
          <a:prstGeom prst="rect">
            <a:avLst/>
          </a:prstGeom>
        </p:spPr>
      </p:pic>
      <p:pic>
        <p:nvPicPr>
          <p:cNvPr id="19" name="WASM">
            <a:extLst>
              <a:ext uri="{FF2B5EF4-FFF2-40B4-BE49-F238E27FC236}">
                <a16:creationId xmlns:a16="http://schemas.microsoft.com/office/drawing/2014/main" id="{2D13B4F2-D114-4D50-B4D7-6640F946D1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5167" y="2929563"/>
            <a:ext cx="851700" cy="851700"/>
          </a:xfrm>
          <a:prstGeom prst="rect">
            <a:avLst/>
          </a:prstGeom>
        </p:spPr>
      </p:pic>
      <p:pic>
        <p:nvPicPr>
          <p:cNvPr id="20" name="npm" descr="npm (software) - Wikipedia">
            <a:extLst>
              <a:ext uri="{FF2B5EF4-FFF2-40B4-BE49-F238E27FC236}">
                <a16:creationId xmlns:a16="http://schemas.microsoft.com/office/drawing/2014/main" id="{D414A92D-00EA-4433-8200-432BFC7D1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201" y="3296043"/>
            <a:ext cx="470969" cy="18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maven" descr="Emmanouil Gkatziouras – Got Code?">
            <a:extLst>
              <a:ext uri="{FF2B5EF4-FFF2-40B4-BE49-F238E27FC236}">
                <a16:creationId xmlns:a16="http://schemas.microsoft.com/office/drawing/2014/main" id="{E83106AE-F632-4708-AB34-01518E72E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122" y="3308273"/>
            <a:ext cx="667124" cy="16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nuget" descr="GitHub - NuGet/Home: Repo for NuGet Client issues">
            <a:extLst>
              <a:ext uri="{FF2B5EF4-FFF2-40B4-BE49-F238E27FC236}">
                <a16:creationId xmlns:a16="http://schemas.microsoft.com/office/drawing/2014/main" id="{8E0D9986-94C9-4806-95E1-5A92E831C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423" y="3283115"/>
            <a:ext cx="606679" cy="18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rpm" descr="RPM Package Manager - Wikipedia">
            <a:extLst>
              <a:ext uri="{FF2B5EF4-FFF2-40B4-BE49-F238E27FC236}">
                <a16:creationId xmlns:a16="http://schemas.microsoft.com/office/drawing/2014/main" id="{C3DD107E-A248-47CE-AA78-5FA9F5F6B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201" y="3301773"/>
            <a:ext cx="422671" cy="24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ypi" descr="Creating a PyPI Package on Windows - Atharva Kulkarni - Medium">
            <a:extLst>
              <a:ext uri="{FF2B5EF4-FFF2-40B4-BE49-F238E27FC236}">
                <a16:creationId xmlns:a16="http://schemas.microsoft.com/office/drawing/2014/main" id="{C32AA204-4FB3-4D0B-971F-A84C4019A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132" y="3291841"/>
            <a:ext cx="511829" cy="23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ruby" descr="Ruby Logo - LogoDix">
            <a:extLst>
              <a:ext uri="{FF2B5EF4-FFF2-40B4-BE49-F238E27FC236}">
                <a16:creationId xmlns:a16="http://schemas.microsoft.com/office/drawing/2014/main" id="{025DC5CC-A441-4F18-891C-1DAF3AA30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5" t="19243" r="10335" b="19243"/>
          <a:stretch/>
        </p:blipFill>
        <p:spPr bwMode="auto">
          <a:xfrm>
            <a:off x="7840347" y="3283115"/>
            <a:ext cx="715135" cy="26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Registry-Artifacts">
            <a:extLst>
              <a:ext uri="{FF2B5EF4-FFF2-40B4-BE49-F238E27FC236}">
                <a16:creationId xmlns:a16="http://schemas.microsoft.com/office/drawing/2014/main" id="{40A0B53B-56E5-40D2-99F0-924709955F19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29035" y="2279775"/>
            <a:ext cx="2104763" cy="2114287"/>
          </a:xfrm>
          <a:prstGeom prst="rect">
            <a:avLst/>
          </a:prstGeom>
        </p:spPr>
      </p:pic>
      <p:sp>
        <p:nvSpPr>
          <p:cNvPr id="27" name="YAAS">
            <a:extLst>
              <a:ext uri="{FF2B5EF4-FFF2-40B4-BE49-F238E27FC236}">
                <a16:creationId xmlns:a16="http://schemas.microsoft.com/office/drawing/2014/main" id="{7E81860E-22DF-494C-987D-137A009D90F2}"/>
              </a:ext>
            </a:extLst>
          </p:cNvPr>
          <p:cNvSpPr txBox="1"/>
          <p:nvPr/>
        </p:nvSpPr>
        <p:spPr>
          <a:xfrm>
            <a:off x="4355161" y="2517279"/>
            <a:ext cx="166584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Y</a:t>
            </a:r>
            <a:r>
              <a:rPr lang="en-US" sz="3200" dirty="0"/>
              <a:t>et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A</a:t>
            </a:r>
            <a:r>
              <a:rPr lang="en-US" sz="3200" dirty="0"/>
              <a:t>nother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S</a:t>
            </a:r>
            <a:r>
              <a:rPr lang="en-US" sz="3200" dirty="0"/>
              <a:t>torage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S</a:t>
            </a:r>
            <a:r>
              <a:rPr lang="en-US" sz="3200" dirty="0"/>
              <a:t>olution</a:t>
            </a:r>
          </a:p>
        </p:txBody>
      </p:sp>
      <p:sp>
        <p:nvSpPr>
          <p:cNvPr id="28" name="Y">
            <a:extLst>
              <a:ext uri="{FF2B5EF4-FFF2-40B4-BE49-F238E27FC236}">
                <a16:creationId xmlns:a16="http://schemas.microsoft.com/office/drawing/2014/main" id="{864A6E73-A5D3-404A-A21B-11F9C58A777C}"/>
              </a:ext>
            </a:extLst>
          </p:cNvPr>
          <p:cNvSpPr txBox="1"/>
          <p:nvPr/>
        </p:nvSpPr>
        <p:spPr>
          <a:xfrm>
            <a:off x="4349573" y="2514118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Y</a:t>
            </a:r>
            <a:endParaRPr lang="en-US" sz="3200" dirty="0"/>
          </a:p>
        </p:txBody>
      </p:sp>
      <p:sp>
        <p:nvSpPr>
          <p:cNvPr id="29" name="A">
            <a:extLst>
              <a:ext uri="{FF2B5EF4-FFF2-40B4-BE49-F238E27FC236}">
                <a16:creationId xmlns:a16="http://schemas.microsoft.com/office/drawing/2014/main" id="{3B87B899-058F-4FA6-B632-4EA180A6D8C5}"/>
              </a:ext>
            </a:extLst>
          </p:cNvPr>
          <p:cNvSpPr txBox="1"/>
          <p:nvPr/>
        </p:nvSpPr>
        <p:spPr>
          <a:xfrm>
            <a:off x="4357978" y="3009386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</a:t>
            </a:r>
            <a:endParaRPr lang="en-US" sz="3200" dirty="0"/>
          </a:p>
        </p:txBody>
      </p:sp>
      <p:sp>
        <p:nvSpPr>
          <p:cNvPr id="30" name="S1">
            <a:extLst>
              <a:ext uri="{FF2B5EF4-FFF2-40B4-BE49-F238E27FC236}">
                <a16:creationId xmlns:a16="http://schemas.microsoft.com/office/drawing/2014/main" id="{5E2F8705-13BA-4C8B-9524-2848C83639AB}"/>
              </a:ext>
            </a:extLst>
          </p:cNvPr>
          <p:cNvSpPr txBox="1"/>
          <p:nvPr/>
        </p:nvSpPr>
        <p:spPr>
          <a:xfrm>
            <a:off x="4359191" y="3488962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</a:t>
            </a:r>
            <a:endParaRPr lang="en-US" sz="3200" dirty="0"/>
          </a:p>
        </p:txBody>
      </p:sp>
      <p:sp>
        <p:nvSpPr>
          <p:cNvPr id="31" name="S2">
            <a:extLst>
              <a:ext uri="{FF2B5EF4-FFF2-40B4-BE49-F238E27FC236}">
                <a16:creationId xmlns:a16="http://schemas.microsoft.com/office/drawing/2014/main" id="{93364448-22F5-4A5A-9804-1B4DD6C3F7D2}"/>
              </a:ext>
            </a:extLst>
          </p:cNvPr>
          <p:cNvSpPr txBox="1"/>
          <p:nvPr/>
        </p:nvSpPr>
        <p:spPr>
          <a:xfrm>
            <a:off x="4360859" y="3984070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</a:t>
            </a:r>
            <a:endParaRPr lang="en-US" sz="3200" dirty="0"/>
          </a:p>
        </p:txBody>
      </p:sp>
      <p:sp>
        <p:nvSpPr>
          <p:cNvPr id="32" name="S2">
            <a:extLst>
              <a:ext uri="{FF2B5EF4-FFF2-40B4-BE49-F238E27FC236}">
                <a16:creationId xmlns:a16="http://schemas.microsoft.com/office/drawing/2014/main" id="{E00DB4CF-174D-475B-B753-ABACB6E982D7}"/>
              </a:ext>
            </a:extLst>
          </p:cNvPr>
          <p:cNvSpPr txBox="1"/>
          <p:nvPr/>
        </p:nvSpPr>
        <p:spPr>
          <a:xfrm>
            <a:off x="4013405" y="2011923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!</a:t>
            </a:r>
            <a:endParaRPr lang="en-US" sz="3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300D23-B502-4B71-80B6-75A9DC9DC714}"/>
              </a:ext>
            </a:extLst>
          </p:cNvPr>
          <p:cNvSpPr txBox="1"/>
          <p:nvPr/>
        </p:nvSpPr>
        <p:spPr>
          <a:xfrm>
            <a:off x="439420" y="1312859"/>
            <a:ext cx="498785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Container Registries</a:t>
            </a:r>
          </a:p>
        </p:txBody>
      </p:sp>
      <p:pic>
        <p:nvPicPr>
          <p:cNvPr id="33" name="Picture 2" descr="See the source image">
            <a:extLst>
              <a:ext uri="{FF2B5EF4-FFF2-40B4-BE49-F238E27FC236}">
                <a16:creationId xmlns:a16="http://schemas.microsoft.com/office/drawing/2014/main" id="{83397B3E-D512-3091-8D72-A0DF7113D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28" y="290556"/>
            <a:ext cx="1172308" cy="115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393A7E4B-3C53-E4C7-5162-809184C82D2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251283" y="411189"/>
            <a:ext cx="90487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02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81481E-6 L -0.00026 0.34491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path" presetSubtype="0" accel="33333" decel="66667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44444E-6 L -0.00443 -0.06828 " pathEditMode="relative" rAng="0" ptsTypes="AA">
                                      <p:cBhvr>
                                        <p:cTn id="55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-3426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33333" decel="66667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33333E-6 L 0.00912 -0.14051 " pathEditMode="relative" rAng="0" ptsTypes="AA">
                                      <p:cBhvr>
                                        <p:cTn id="5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6" y="-7037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accel="33333" decel="66667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07407E-6 L 0.03047 -0.21041 " pathEditMode="relative" rAng="0" ptsTypes="AA">
                                      <p:cBhvr>
                                        <p:cTn id="59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3" y="-10532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accel="33333" decel="66667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6 L 0.04583 -0.28334 " pathEditMode="relative" rAng="0" ptsTypes="AA">
                                      <p:cBhvr>
                                        <p:cTn id="61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2" y="-1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33333E-6 L -0.06862 0.42152 " pathEditMode="relative" rAng="0" ptsTypes="AA">
                                      <p:cBhvr>
                                        <p:cTn id="10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38" y="2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81481E-6 L 0.02409 0.42778 " pathEditMode="relative" rAng="0" ptsTypes="AA">
                                      <p:cBhvr>
                                        <p:cTn id="11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2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11602 0.43148 " pathEditMode="relative" rAng="0" ptsTypes="AA">
                                      <p:cBhvr>
                                        <p:cTn id="1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94" y="2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81481E-6 L 0.11185 0.27223 " pathEditMode="relative" rAng="0" ptsTypes="AA">
                                      <p:cBhvr>
                                        <p:cTn id="1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86" y="1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000"/>
                            </p:stCondLst>
                            <p:childTnLst>
                              <p:par>
                                <p:cTn id="1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11111E-6 L 0.02461 0.26968 " pathEditMode="relative" rAng="0" ptsTypes="AA">
                                      <p:cBhvr>
                                        <p:cTn id="1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" y="1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0"/>
                            </p:stCondLst>
                            <p:childTnLst>
                              <p:par>
                                <p:cTn id="1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81481E-6 L -0.06615 0.27223 " pathEditMode="relative" rAng="0" ptsTypes="AA">
                                      <p:cBhvr>
                                        <p:cTn id="1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7" y="1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33333E-6 L -0.20456 0.42084 " pathEditMode="relative" rAng="0" ptsTypes="AA">
                                      <p:cBhvr>
                                        <p:cTn id="1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34" y="21042"/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45833E-6 -2.22222E-6 L -0.15013 0.42037 " pathEditMode="relative" rAng="0" ptsTypes="AA">
                                      <p:cBhvr>
                                        <p:cTn id="1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3" y="21019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-2.59259E-6 L -0.19948 0.35648 " pathEditMode="relative" rAng="0" ptsTypes="AA">
                                      <p:cBhvr>
                                        <p:cTn id="1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74" y="17824"/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6.25E-7 4.07407E-6 L -0.14596 0.35902 " pathEditMode="relative" rAng="0" ptsTypes="AA">
                                      <p:cBhvr>
                                        <p:cTn id="1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05" y="17940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66667E-6 1.85185E-6 L -0.2013 0.30532 " pathEditMode="relative" rAng="0" ptsTypes="AA">
                                      <p:cBhvr>
                                        <p:cTn id="16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65" y="15255"/>
                                    </p:animMotion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4.58333E-6 3.7037E-6 L -0.14817 0.3081 " pathEditMode="relative" rAng="0" ptsTypes="AA">
                                      <p:cBhvr>
                                        <p:cTn id="16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1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08F73B-EB6B-4677-80DA-D7841775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Registries for All types of Artifacts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92220-AA9F-49FE-877D-E2F84C587F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667" dirty="0"/>
              <a:t>Registries are ubiquitous across all cloud providers </a:t>
            </a:r>
          </a:p>
          <a:p>
            <a:pPr lvl="1"/>
            <a:r>
              <a:rPr lang="en-US" sz="2667" dirty="0"/>
              <a:t>Cloud, On-Prem, IoT</a:t>
            </a:r>
          </a:p>
          <a:p>
            <a:r>
              <a:rPr lang="en-US" sz="2667" dirty="0"/>
              <a:t>Support performance, reliability, security capabilities from </a:t>
            </a:r>
            <a:r>
              <a:rPr lang="en-US" sz="2667" dirty="0" err="1"/>
              <a:t>dev</a:t>
            </a:r>
            <a:r>
              <a:rPr lang="en-US" sz="2667" dirty="0" err="1">
                <a:sym typeface="Wingdings" panose="05000000000000000000" pitchFamily="2" charset="2"/>
              </a:rPr>
              <a:t></a:t>
            </a:r>
            <a:r>
              <a:rPr lang="en-US" sz="2667" dirty="0" err="1"/>
              <a:t>prod</a:t>
            </a:r>
            <a:endParaRPr lang="en-US" sz="2667" dirty="0"/>
          </a:p>
          <a:p>
            <a:endParaRPr lang="en-US" sz="3200" dirty="0"/>
          </a:p>
          <a:p>
            <a:r>
              <a:rPr lang="en-US" sz="2667" b="1" i="1" dirty="0"/>
              <a:t>Users </a:t>
            </a:r>
            <a:r>
              <a:rPr lang="en-US" sz="2667" dirty="0"/>
              <a:t>want fewer services to run, configure &amp; maintain</a:t>
            </a:r>
          </a:p>
          <a:p>
            <a:r>
              <a:rPr lang="en-US" sz="2667" b="1" i="1" dirty="0"/>
              <a:t>Artifact authors </a:t>
            </a:r>
            <a:r>
              <a:rPr lang="en-US" sz="2667" dirty="0"/>
              <a:t>want to focus on their thing</a:t>
            </a:r>
          </a:p>
          <a:p>
            <a:pPr lvl="1"/>
            <a:r>
              <a:rPr lang="en-US" sz="2133" i="1" dirty="0"/>
              <a:t>Does the SPDX, </a:t>
            </a:r>
            <a:r>
              <a:rPr lang="en-US" sz="2133" i="1" dirty="0" err="1"/>
              <a:t>CycloneDX</a:t>
            </a:r>
            <a:r>
              <a:rPr lang="en-US" sz="2133" i="1" dirty="0"/>
              <a:t>, </a:t>
            </a:r>
            <a:r>
              <a:rPr lang="en-US" sz="2133" i="1" dirty="0" err="1"/>
              <a:t>gitBOM</a:t>
            </a:r>
            <a:r>
              <a:rPr lang="en-US" sz="2133" i="1" dirty="0"/>
              <a:t>, … want to design, spec, build, operate</a:t>
            </a:r>
            <a:br>
              <a:rPr lang="en-US" sz="2133" i="1" dirty="0"/>
            </a:br>
            <a:r>
              <a:rPr lang="en-US" sz="2133" b="1" i="1" dirty="0"/>
              <a:t>Y</a:t>
            </a:r>
            <a:r>
              <a:rPr lang="en-US" sz="2133" i="1" dirty="0"/>
              <a:t>et </a:t>
            </a:r>
            <a:r>
              <a:rPr lang="en-US" sz="2133" b="1" i="1" dirty="0"/>
              <a:t>A</a:t>
            </a:r>
            <a:r>
              <a:rPr lang="en-US" sz="2133" i="1" dirty="0"/>
              <a:t>nother </a:t>
            </a:r>
            <a:r>
              <a:rPr lang="en-US" sz="2133" b="1" i="1" dirty="0"/>
              <a:t>S</a:t>
            </a:r>
            <a:r>
              <a:rPr lang="en-US" sz="2133" i="1" dirty="0"/>
              <a:t>torage </a:t>
            </a:r>
            <a:r>
              <a:rPr lang="en-US" sz="2133" b="1" i="1" dirty="0"/>
              <a:t>S</a:t>
            </a:r>
            <a:r>
              <a:rPr lang="en-US" sz="2133" i="1" dirty="0"/>
              <a:t>ervice?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2029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CB571-36C7-894B-E8C8-4E6177454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25263-CA26-C99B-21CB-4C9F37BB7E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Supply Chain Artifacts:</a:t>
            </a:r>
          </a:p>
          <a:p>
            <a:pPr lvl="1"/>
            <a:r>
              <a:rPr lang="en-US" dirty="0"/>
              <a:t>What will you use to store all the new artifact types?</a:t>
            </a:r>
          </a:p>
          <a:p>
            <a:pPr lvl="1"/>
            <a:r>
              <a:rPr lang="en-US" dirty="0"/>
              <a:t>Why the “what” matters</a:t>
            </a:r>
          </a:p>
          <a:p>
            <a:r>
              <a:rPr lang="en-US" dirty="0"/>
              <a:t>Build or Extend?</a:t>
            </a:r>
          </a:p>
          <a:p>
            <a:r>
              <a:rPr lang="en-US" dirty="0"/>
              <a:t>Registries </a:t>
            </a:r>
          </a:p>
          <a:p>
            <a:pPr lvl="1"/>
            <a:r>
              <a:rPr lang="en-US" dirty="0"/>
              <a:t>Elegance and Evolution</a:t>
            </a:r>
          </a:p>
          <a:p>
            <a:pPr lvl="1"/>
            <a:r>
              <a:rPr lang="en-US" dirty="0"/>
              <a:t>OCI and ORAS Artifacts</a:t>
            </a:r>
          </a:p>
        </p:txBody>
      </p:sp>
    </p:spTree>
    <p:extLst>
      <p:ext uri="{BB962C8B-B14F-4D97-AF65-F5344CB8AC3E}">
        <p14:creationId xmlns:p14="http://schemas.microsoft.com/office/powerpoint/2010/main" val="427175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E70EB-F22B-BE85-67FC-91C437B00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of Artifacts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37DCA-5D9D-BEF4-6680-E92B28EDBB5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How do you discover different artifact types?</a:t>
            </a:r>
          </a:p>
          <a:p>
            <a:r>
              <a:rPr lang="en-US" dirty="0"/>
              <a:t>Is there a relationship between the different types?</a:t>
            </a:r>
          </a:p>
          <a:p>
            <a:r>
              <a:rPr lang="en-US" dirty="0"/>
              <a:t>What is it your looking for?</a:t>
            </a:r>
          </a:p>
          <a:p>
            <a:r>
              <a:rPr lang="en-US" dirty="0"/>
              <a:t>What do you know?</a:t>
            </a:r>
          </a:p>
          <a:p>
            <a:pPr lvl="1"/>
            <a:r>
              <a:rPr lang="en-US" dirty="0"/>
              <a:t>Name of the artifact</a:t>
            </a:r>
            <a:br>
              <a:rPr lang="en-US" dirty="0"/>
            </a:b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registry.wabbit-networks.io/monitoring/net-monitor:v1</a:t>
            </a:r>
            <a:endParaRPr lang="en-US" sz="2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/>
              <a:t>What do you want to know?</a:t>
            </a:r>
          </a:p>
          <a:p>
            <a:pPr lvl="2"/>
            <a:r>
              <a:rPr lang="en-US" dirty="0"/>
              <a:t>Is it signed?</a:t>
            </a:r>
          </a:p>
          <a:p>
            <a:pPr lvl="2"/>
            <a:r>
              <a:rPr lang="en-US" dirty="0"/>
              <a:t>Does it have an SBOM, </a:t>
            </a:r>
            <a:r>
              <a:rPr lang="en-US" dirty="0" err="1"/>
              <a:t>gitBOM</a:t>
            </a:r>
            <a:r>
              <a:rPr lang="en-US" dirty="0"/>
              <a:t>, Scan Results, Claims</a:t>
            </a:r>
          </a:p>
          <a:p>
            <a:pPr lvl="2"/>
            <a:r>
              <a:rPr lang="en-US" dirty="0"/>
              <a:t>What is it’s current support, or revocation status?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A3DA57-C18A-3B83-7BCC-8965B9F10276}"/>
              </a:ext>
            </a:extLst>
          </p:cNvPr>
          <p:cNvSpPr txBox="1"/>
          <p:nvPr/>
        </p:nvSpPr>
        <p:spPr>
          <a:xfrm rot="21213476">
            <a:off x="9095425" y="471945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</a:rPr>
              <a:t>SBOM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A324B0-0FDA-F2C5-2AA0-1D798343BF41}"/>
              </a:ext>
            </a:extLst>
          </p:cNvPr>
          <p:cNvSpPr txBox="1"/>
          <p:nvPr/>
        </p:nvSpPr>
        <p:spPr>
          <a:xfrm rot="206815">
            <a:off x="9656982" y="555054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>
                <a:solidFill>
                  <a:srgbClr val="002060"/>
                </a:solidFill>
              </a:rPr>
              <a:t>gitBOM</a:t>
            </a:r>
            <a:endParaRPr lang="en-US" sz="1800" b="1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051E4-C05D-4098-9CDB-C837F3F0CC21}"/>
              </a:ext>
            </a:extLst>
          </p:cNvPr>
          <p:cNvSpPr txBox="1"/>
          <p:nvPr/>
        </p:nvSpPr>
        <p:spPr>
          <a:xfrm rot="21362511">
            <a:off x="10250121" y="4867041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</a:rPr>
              <a:t>Scan 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B2F2DF-41F8-153E-EDE7-CEC65EDC9283}"/>
              </a:ext>
            </a:extLst>
          </p:cNvPr>
          <p:cNvSpPr txBox="1"/>
          <p:nvPr/>
        </p:nvSpPr>
        <p:spPr>
          <a:xfrm rot="21426559">
            <a:off x="9460675" y="517687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</a:rPr>
              <a:t>Claims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62CEA-407F-20FA-4325-AE89B2CE257E}"/>
              </a:ext>
            </a:extLst>
          </p:cNvPr>
          <p:cNvSpPr txBox="1"/>
          <p:nvPr/>
        </p:nvSpPr>
        <p:spPr>
          <a:xfrm rot="159440">
            <a:off x="10588793" y="5729981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</a:rPr>
              <a:t>Attestations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490C70-BCE9-56B1-C8B2-9E102C63382F}"/>
              </a:ext>
            </a:extLst>
          </p:cNvPr>
          <p:cNvSpPr txBox="1"/>
          <p:nvPr/>
        </p:nvSpPr>
        <p:spPr>
          <a:xfrm rot="164919">
            <a:off x="10761918" y="5280843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</a:rPr>
              <a:t>Licenses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9D8FFD-C725-E2C9-6E67-BBE423A4078A}"/>
              </a:ext>
            </a:extLst>
          </p:cNvPr>
          <p:cNvSpPr txBox="1"/>
          <p:nvPr/>
        </p:nvSpPr>
        <p:spPr>
          <a:xfrm>
            <a:off x="11282092" y="6151227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</a:rPr>
              <a:t>Docs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364B28-28B9-AF7C-97F9-429A6557983E}"/>
              </a:ext>
            </a:extLst>
          </p:cNvPr>
          <p:cNvSpPr txBox="1"/>
          <p:nvPr/>
        </p:nvSpPr>
        <p:spPr>
          <a:xfrm rot="206815">
            <a:off x="9311365" y="6466940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</a:rPr>
              <a:t>Deployment Templates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B3A0A3-0897-FEE3-2671-4075EF522EF7}"/>
              </a:ext>
            </a:extLst>
          </p:cNvPr>
          <p:cNvSpPr txBox="1"/>
          <p:nvPr/>
        </p:nvSpPr>
        <p:spPr>
          <a:xfrm rot="21391447">
            <a:off x="9402967" y="594149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</a:rPr>
              <a:t>Policies</a:t>
            </a:r>
          </a:p>
        </p:txBody>
      </p:sp>
    </p:spTree>
    <p:extLst>
      <p:ext uri="{BB962C8B-B14F-4D97-AF65-F5344CB8AC3E}">
        <p14:creationId xmlns:p14="http://schemas.microsoft.com/office/powerpoint/2010/main" val="22824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444152-4B8F-693E-1993-7F89F95EA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C7BDC4-9205-0D5F-CB1F-38C4B0D662B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OCI Artifacts generalized registries for all types – individual</a:t>
            </a:r>
          </a:p>
          <a:p>
            <a:r>
              <a:rPr lang="en-US" dirty="0"/>
              <a:t>ORAS Artifacts generalizes further, enabling referrers</a:t>
            </a:r>
          </a:p>
          <a:p>
            <a:endParaRPr lang="en-US" dirty="0"/>
          </a:p>
          <a:p>
            <a:r>
              <a:rPr lang="en-US" dirty="0"/>
              <a:t>Concepts</a:t>
            </a:r>
          </a:p>
          <a:p>
            <a:pPr lvl="1"/>
            <a:r>
              <a:rPr lang="en-US" dirty="0"/>
              <a:t>I want to use the original named reference (tag or digest)</a:t>
            </a:r>
          </a:p>
          <a:p>
            <a:pPr lvl="1"/>
            <a:r>
              <a:rPr lang="en-US" dirty="0"/>
              <a:t>I want to discover what’s related to the named artifact</a:t>
            </a:r>
          </a:p>
          <a:p>
            <a:pPr lvl="1"/>
            <a:r>
              <a:rPr lang="en-US" dirty="0"/>
              <a:t>I want to filter on specific artifact types</a:t>
            </a:r>
          </a:p>
          <a:p>
            <a:pPr lvl="1"/>
            <a:r>
              <a:rPr lang="en-US" dirty="0"/>
              <a:t>I want to sort the results, as there may be many (scan results)</a:t>
            </a:r>
          </a:p>
          <a:p>
            <a:pPr lvl="1"/>
            <a:r>
              <a:rPr lang="en-US" dirty="0"/>
              <a:t>I want to add metadata, to existing artifacts</a:t>
            </a:r>
          </a:p>
          <a:p>
            <a:pPr lvl="1"/>
            <a:r>
              <a:rPr lang="en-US" dirty="0"/>
              <a:t>I want to manage the lifecycle of the things as a whole</a:t>
            </a:r>
          </a:p>
          <a:p>
            <a:pPr marL="1016000" lvl="2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b="1" dirty="0">
                <a:latin typeface="Consolas" panose="020B0609020204030204" pitchFamily="49" charset="0"/>
              </a:rPr>
              <a:t>delete registry.acme-rockets.io/net-monitor:v1</a:t>
            </a:r>
          </a:p>
        </p:txBody>
      </p:sp>
    </p:spTree>
    <p:extLst>
      <p:ext uri="{BB962C8B-B14F-4D97-AF65-F5344CB8AC3E}">
        <p14:creationId xmlns:p14="http://schemas.microsoft.com/office/powerpoint/2010/main" val="159522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4" name="Rectangle 70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075" name="Rectangle 72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076" name="Rectangle 74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077" name="Rectangle 76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F8CA84-19A1-E304-21FD-85065420E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208" y="857251"/>
            <a:ext cx="4747280" cy="309806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Evolution	</a:t>
            </a:r>
          </a:p>
        </p:txBody>
      </p:sp>
      <p:sp>
        <p:nvSpPr>
          <p:cNvPr id="2078" name="Rectangle 78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959F1F-A9BB-00B2-A4A3-EB2E8A36B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7208" y="4756265"/>
            <a:ext cx="4393278" cy="12444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/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Investing in services that are already ubiquitous</a:t>
            </a:r>
          </a:p>
          <a:p>
            <a:pPr marL="0" indent="0"/>
            <a:endParaRPr lang="en-US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79" name="Oval 80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58FDA31F-F1CC-5219-8FDB-B68E909FE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0559" y="2770889"/>
            <a:ext cx="3737164" cy="133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59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EB339-D2CA-AC06-0ED2-29B549F2A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look for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20DFF-C7F6-F145-E90E-8F0C71C1EA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9550" y="1226187"/>
            <a:ext cx="11695807" cy="5191384"/>
          </a:xfrm>
        </p:spPr>
        <p:txBody>
          <a:bodyPr/>
          <a:lstStyle/>
          <a:p>
            <a:r>
              <a:rPr lang="en-US" dirty="0"/>
              <a:t>You already have a registry, that can store all sorts of stuff</a:t>
            </a:r>
          </a:p>
          <a:p>
            <a:r>
              <a:rPr lang="en-US" dirty="0"/>
              <a:t>What if…</a:t>
            </a:r>
          </a:p>
          <a:p>
            <a:pPr lvl="1"/>
            <a:r>
              <a:rPr lang="en-US" dirty="0"/>
              <a:t>You could ask the registry for what else it knows for the named thing?</a:t>
            </a:r>
          </a:p>
          <a:p>
            <a:pPr lvl="1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6DF48A-5F9D-761D-0B59-15738FDFF6FA}"/>
              </a:ext>
            </a:extLst>
          </p:cNvPr>
          <p:cNvSpPr txBox="1"/>
          <p:nvPr/>
        </p:nvSpPr>
        <p:spPr>
          <a:xfrm>
            <a:off x="1137684" y="2837842"/>
            <a:ext cx="10326463" cy="39087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oras</a:t>
            </a:r>
            <a:r>
              <a:rPr lang="en-US" sz="20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 discover registry.wabbit-networks.io/net-monitor:v1</a:t>
            </a:r>
            <a:br>
              <a:rPr lang="en-US" sz="20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endParaRPr lang="en-US" sz="2000" dirty="0">
              <a:solidFill>
                <a:schemeClr val="bg1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registry.wabbit-networks.io/net-monitor:v1</a:t>
            </a:r>
            <a:b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├── notary.v2.signature</a:t>
            </a:r>
            <a:b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│   └── sha256:8c0e82624475a4ad64ddca2d68c0f82e316ec758591cb916049fe59eaf27b5b4</a:t>
            </a:r>
            <a:b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├── snyk.scan-results.v1</a:t>
            </a:r>
            <a:b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│   ├── sha256:95b97532a5b2d0c36cfcefd403b02779fb5afca07479a66bd509a635d5681e7f</a:t>
            </a:r>
            <a:b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│   ├── sha256:204e7c423c891d0e4b057c4ecb068a53ffc991ef5a3bb47467f1b8088775dc48</a:t>
            </a:r>
          </a:p>
          <a:p>
            <a: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│   └── sha256:1b26826f602946860c279fce658f31050cff2c596583af237d971f4629b57792</a:t>
            </a:r>
            <a:b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├── spdx.sbom.v3</a:t>
            </a:r>
            <a:b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│   └── sha256:82d89db16266d13ab7680badfea3dbd91fd8e311c3b4291d9c0d4f9cff86fa50</a:t>
            </a:r>
          </a:p>
          <a:p>
            <a: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├── cyclonedx.sbom.v1</a:t>
            </a:r>
            <a:b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│   └── sha256:c5fbdddecc83f1af8743983ce114452b856b77e92a5c7f4075c0110ea1e35e38</a:t>
            </a:r>
          </a:p>
          <a:p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Mono" panose="020B0609020000020004" pitchFamily="49" charset="0"/>
                <a:cs typeface="Arial"/>
                <a:sym typeface="Arial"/>
              </a:rPr>
              <a:t>└── gitbom.v1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Mono" panose="020B0609020000020004" pitchFamily="49" charset="0"/>
                <a:cs typeface="Arial"/>
                <a:sym typeface="Arial"/>
              </a:rPr>
            </a:b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Mono" panose="020B0609020000020004" pitchFamily="49" charset="0"/>
                <a:cs typeface="Arial"/>
                <a:sym typeface="Arial"/>
              </a:rPr>
              <a:t>    └── sha256:fa31146981940964ced259bd2edd36c10277207e3be4d161bdb96e5e418fc2e0</a:t>
            </a:r>
            <a:endParaRPr lang="en-US" sz="36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848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EB339-D2CA-AC06-0ED2-29B549F2A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look for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20DFF-C7F6-F145-E90E-8F0C71C1EA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9550" y="1226189"/>
            <a:ext cx="11695807" cy="5191384"/>
          </a:xfrm>
        </p:spPr>
        <p:txBody>
          <a:bodyPr/>
          <a:lstStyle/>
          <a:p>
            <a:r>
              <a:rPr lang="en-US" dirty="0"/>
              <a:t>You already have a registry, that can store all sorts of stuff</a:t>
            </a:r>
          </a:p>
          <a:p>
            <a:r>
              <a:rPr lang="en-US" dirty="0"/>
              <a:t>What if…</a:t>
            </a:r>
          </a:p>
          <a:p>
            <a:pPr lvl="1"/>
            <a:r>
              <a:rPr lang="en-US" dirty="0"/>
              <a:t>You could filter for an </a:t>
            </a:r>
            <a:r>
              <a:rPr lang="en-US" dirty="0" err="1"/>
              <a:t>artifactType</a:t>
            </a:r>
            <a:r>
              <a:rPr lang="en-US" dirty="0"/>
              <a:t>, for your named thing</a:t>
            </a:r>
          </a:p>
          <a:p>
            <a:pPr lvl="1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6DF48A-5F9D-761D-0B59-15738FDFF6FA}"/>
              </a:ext>
            </a:extLst>
          </p:cNvPr>
          <p:cNvSpPr txBox="1"/>
          <p:nvPr/>
        </p:nvSpPr>
        <p:spPr>
          <a:xfrm>
            <a:off x="1137684" y="2837842"/>
            <a:ext cx="10326463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oras</a:t>
            </a:r>
            <a:r>
              <a:rPr lang="en-US" sz="20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 discover registry.wabbit-networks.io/net-monitor:v1 \</a:t>
            </a:r>
            <a:br>
              <a:rPr lang="en-US" sz="20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20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 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artifactType</a:t>
            </a:r>
            <a:r>
              <a:rPr lang="en-US" sz="20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=snyk.scan-results.v1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orderBy</a:t>
            </a:r>
            <a:r>
              <a:rPr lang="en-US" sz="20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=date order=desc</a:t>
            </a:r>
            <a:br>
              <a:rPr lang="en-US" sz="20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endParaRPr lang="en-US" sz="2000" dirty="0">
              <a:solidFill>
                <a:schemeClr val="bg1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registry.wabbit-networks.io/net-monitor:v1</a:t>
            </a:r>
            <a:b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Mono" panose="020B0609020000020004" pitchFamily="49" charset="0"/>
                <a:cs typeface="Arial"/>
                <a:sym typeface="Arial"/>
              </a:rPr>
              <a:t>└─</a:t>
            </a:r>
            <a: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─ snyk.scan-results.v1</a:t>
            </a:r>
            <a:b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    ├── sha256:95b97532a5b2d0c36cfcefd403b02779fb5afca07479a66bd509a635d5681e7f</a:t>
            </a:r>
            <a:b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    ├── sha256:204e7c423c891d0e4b057c4ecb068a53ffc991ef5a3bb47467f1b8088775dc48</a:t>
            </a:r>
          </a:p>
          <a:p>
            <a: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    └── sha256:1b26826f602946860c279fce658f31050cff2c596583af237d971f4629b57792</a:t>
            </a:r>
            <a:endParaRPr lang="en-US" sz="36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273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EB339-D2CA-AC06-0ED2-29B549F2A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look for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20DFF-C7F6-F145-E90E-8F0C71C1EA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9550" y="1226189"/>
            <a:ext cx="11695807" cy="5191384"/>
          </a:xfrm>
        </p:spPr>
        <p:txBody>
          <a:bodyPr/>
          <a:lstStyle/>
          <a:p>
            <a:r>
              <a:rPr lang="en-US" dirty="0"/>
              <a:t>You already have a registry, that can store all sorts of stuff</a:t>
            </a:r>
          </a:p>
          <a:p>
            <a:r>
              <a:rPr lang="en-US" dirty="0"/>
              <a:t>What if…</a:t>
            </a:r>
          </a:p>
          <a:p>
            <a:pPr lvl="1"/>
            <a:r>
              <a:rPr lang="en-US" dirty="0"/>
              <a:t>You could filter for an </a:t>
            </a:r>
            <a:r>
              <a:rPr lang="en-US" dirty="0" err="1"/>
              <a:t>artifactType</a:t>
            </a:r>
            <a:r>
              <a:rPr lang="en-US" dirty="0"/>
              <a:t>, for your named thing</a:t>
            </a:r>
          </a:p>
          <a:p>
            <a:pPr lvl="1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6DF48A-5F9D-761D-0B59-15738FDFF6FA}"/>
              </a:ext>
            </a:extLst>
          </p:cNvPr>
          <p:cNvSpPr txBox="1"/>
          <p:nvPr/>
        </p:nvSpPr>
        <p:spPr>
          <a:xfrm>
            <a:off x="1137684" y="2837842"/>
            <a:ext cx="10326463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oras</a:t>
            </a:r>
            <a:r>
              <a:rPr lang="en-US" sz="20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 discover registry.wabbit-networks.io/net-monitor:v1 \</a:t>
            </a:r>
            <a:br>
              <a:rPr lang="en-US" sz="20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20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 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artifactType</a:t>
            </a:r>
            <a:r>
              <a:rPr lang="en-US" sz="20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=snyk.scan-results.v1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orderBy</a:t>
            </a:r>
            <a:r>
              <a:rPr lang="en-US" sz="20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=date order=desc top=1</a:t>
            </a:r>
            <a:br>
              <a:rPr lang="en-US" sz="20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endParaRPr lang="en-US" sz="2000" dirty="0">
              <a:solidFill>
                <a:schemeClr val="bg1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registry.wabbit-networks.io/net-monitor:v1</a:t>
            </a:r>
            <a:b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Mono" panose="020B0609020000020004" pitchFamily="49" charset="0"/>
                <a:cs typeface="Arial"/>
                <a:sym typeface="Arial"/>
              </a:rPr>
              <a:t>└─</a:t>
            </a:r>
            <a: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─ snyk.scan-results.v1</a:t>
            </a:r>
            <a:b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    └── sha256:95b97532a5b2d0c36cfcefd403b02779fb5afca07479a66bd509a635d5681e7f</a:t>
            </a:r>
            <a:b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   </a:t>
            </a:r>
          </a:p>
          <a:p>
            <a: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   </a:t>
            </a:r>
            <a:endParaRPr lang="en-US" sz="36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065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3EAAF4-0CDC-44CE-9578-3501E1FBA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50C295-FAA6-4CCD-8FF2-3191FA6547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references to existing </a:t>
            </a:r>
            <a:r>
              <a:rPr lang="en-US" strike="sngStrike" dirty="0"/>
              <a:t>images</a:t>
            </a:r>
            <a:r>
              <a:rPr lang="en-US" dirty="0"/>
              <a:t> artifacts</a:t>
            </a:r>
          </a:p>
        </p:txBody>
      </p:sp>
    </p:spTree>
    <p:extLst>
      <p:ext uri="{BB962C8B-B14F-4D97-AF65-F5344CB8AC3E}">
        <p14:creationId xmlns:p14="http://schemas.microsoft.com/office/powerpoint/2010/main" val="31246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04E07B-7AAF-5A4A-CBED-A71287795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Evolution: Extending Manifest Support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854DCC-DB3D-5D57-A983-99CD446017F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Registries already support multiple manifest types</a:t>
            </a:r>
          </a:p>
          <a:p>
            <a:r>
              <a:rPr lang="en-US" dirty="0"/>
              <a:t>What if we added a new, generic manifest, that could support related content?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FDF173-8F7B-5B54-C2D1-F67EFF9643B8}"/>
              </a:ext>
            </a:extLst>
          </p:cNvPr>
          <p:cNvSpPr txBox="1"/>
          <p:nvPr/>
        </p:nvSpPr>
        <p:spPr>
          <a:xfrm>
            <a:off x="450166" y="3207829"/>
            <a:ext cx="12946966" cy="2407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marR="0" lvl="1" indent="-381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tabLst>
                <a:tab pos="4171950" algn="l"/>
              </a:tabLst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Docker Manifest 	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application/vnd.docker.distribution.manifest.v2+json</a:t>
            </a:r>
          </a:p>
          <a:p>
            <a:pPr marL="914400" marR="0" lvl="1" indent="-381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tabLst>
                <a:tab pos="4171950" algn="l"/>
              </a:tabLst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OCI Image Manifest 	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ui-monospace"/>
                <a:cs typeface="Calibri"/>
                <a:sym typeface="Calibri"/>
              </a:rPr>
              <a:t>application/vnd.oci.image.manifest.v1+json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914400" marR="0" lvl="1" indent="-381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tabLst>
                <a:tab pos="4171950" algn="l"/>
              </a:tabLst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914400" marR="0" lvl="1" indent="-381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tabLst>
                <a:tab pos="4171950" algn="l"/>
              </a:tabLst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Docker Manifest List 	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application/vnd.docker.distribution.manifest.list.v2+json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914400" marR="0" lvl="1" indent="-381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tabLst>
                <a:tab pos="4171950" algn="l"/>
              </a:tabLst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OCI Index 	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ui-monospace"/>
                <a:cs typeface="Calibri"/>
                <a:sym typeface="Calibri"/>
              </a:rPr>
              <a:t>application/vnd.oci.image.index.v1+json</a:t>
            </a:r>
          </a:p>
          <a:p>
            <a:pPr marL="914400" marR="0" lvl="1" indent="-381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tabLst>
                <a:tab pos="4171950" algn="l"/>
              </a:tabLst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ui-monospace"/>
                <a:cs typeface="Calibri"/>
                <a:sym typeface="Calibri"/>
              </a:rPr>
              <a:t>Artifact Manifest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ui-monospace"/>
                <a:cs typeface="Calibri"/>
                <a:sym typeface="Calibri"/>
              </a:rPr>
              <a:t>	application/vnd.cncf.oras.artifact.manifest.v1+json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443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EFD4435-DEC0-F14B-E579-49BCB7BFBD63}"/>
              </a:ext>
            </a:extLst>
          </p:cNvPr>
          <p:cNvSpPr txBox="1"/>
          <p:nvPr/>
        </p:nvSpPr>
        <p:spPr>
          <a:xfrm>
            <a:off x="316160" y="1593453"/>
            <a:ext cx="5721016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mediaType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fr-FR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application/vnd</a:t>
            </a:r>
            <a:r>
              <a:rPr lang="fr-FR" dirty="0">
                <a:solidFill>
                  <a:srgbClr val="A31515"/>
                </a:solidFill>
                <a:latin typeface="Arial" panose="020B0604020202020204" pitchFamily="34" charset="0"/>
              </a:rPr>
              <a:t>.</a:t>
            </a:r>
            <a:r>
              <a:rPr lang="fr-FR" b="1" dirty="0">
                <a:solidFill>
                  <a:srgbClr val="A31515"/>
                </a:solidFill>
                <a:latin typeface="Arial" panose="020B0604020202020204" pitchFamily="34" charset="0"/>
              </a:rPr>
              <a:t>oci.image.manifest</a:t>
            </a:r>
            <a:r>
              <a:rPr lang="fr-FR" dirty="0">
                <a:solidFill>
                  <a:srgbClr val="A31515"/>
                </a:solidFill>
                <a:latin typeface="Arial" panose="020B0604020202020204" pitchFamily="34" charset="0"/>
              </a:rPr>
              <a:t>.v1+json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"config"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mediaType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"application/vnd.oci.image.config.v1+json"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"digest"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"sha256:e752324f6804d5d…d1625dcd1b399"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"size"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098658"/>
                </a:solidFill>
                <a:effectLst/>
                <a:latin typeface="Arial" panose="020B0604020202020204" pitchFamily="34" charset="0"/>
              </a:rPr>
              <a:t>7097</a:t>
            </a:r>
            <a:endParaRPr lang="en-US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"layers"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mediaType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"application/vnd.oci.image.layer.v1.tar+gzip"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"digest"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"sha256:83c5cfdaa5385ea6…968555b8f2c558dac0e"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"size"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098658"/>
                </a:solidFill>
                <a:effectLst/>
                <a:latin typeface="Arial" panose="020B0604020202020204" pitchFamily="34" charset="0"/>
              </a:rPr>
              <a:t>25851449</a:t>
            </a:r>
            <a:endParaRPr lang="en-US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mediaType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"application/vnd.oci.image.layer.v1.tar+gzip"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"digest"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"sha256:7445693bd43e…96c480f74538e5738fb6bd6e"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"size"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098658"/>
                </a:solidFill>
                <a:effectLst/>
                <a:latin typeface="Arial" panose="020B0604020202020204" pitchFamily="34" charset="0"/>
              </a:rPr>
              <a:t>226</a:t>
            </a:r>
            <a:endParaRPr lang="en-US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} 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"annotations"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 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example.sbom.author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"wabbit-networks.io"</a:t>
            </a:r>
            <a:endParaRPr lang="en-US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80059A-5B1F-4820-A020-1F651C9DE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Evolution: New Artifact Manifest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A3700C-D543-E056-58A8-EF5F9BF7B9F4}"/>
              </a:ext>
            </a:extLst>
          </p:cNvPr>
          <p:cNvSpPr txBox="1"/>
          <p:nvPr/>
        </p:nvSpPr>
        <p:spPr>
          <a:xfrm>
            <a:off x="5922994" y="1580580"/>
            <a:ext cx="5899876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mediaType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"application/vnd.</a:t>
            </a:r>
            <a:r>
              <a:rPr lang="en-US" b="1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cncf.oras.artifact.manifest.v1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+json"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1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1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artifactType</a:t>
            </a:r>
            <a:r>
              <a:rPr lang="en-US" b="1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1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1" dirty="0" err="1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sbom</a:t>
            </a:r>
            <a:r>
              <a:rPr lang="en-US" b="1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/example"</a:t>
            </a:r>
            <a:r>
              <a:rPr 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"blobs"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mediaType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"application/tar"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"digest"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"sha256:9834876dcfb05cb167a5c…8f2f9d09af107ee8f0"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"size"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098658"/>
                </a:solidFill>
                <a:effectLst/>
                <a:latin typeface="Arial" panose="020B0604020202020204" pitchFamily="34" charset="0"/>
              </a:rPr>
              <a:t>32654</a:t>
            </a:r>
            <a:endParaRPr lang="en-US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mediaType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sbom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/example.config.v1+json"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"digest"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"sha256:e752324f6804d5d…d1625dcd1b399"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"size"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098658"/>
                </a:solidFill>
                <a:effectLst/>
                <a:latin typeface="Arial" panose="020B0604020202020204" pitchFamily="34" charset="0"/>
              </a:rPr>
              <a:t>7097</a:t>
            </a:r>
            <a:endParaRPr lang="en-US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],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"subject"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mediaType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"application/vnd.oci.image.manifest.v1+json"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"digest"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"sha256:73c803930ea3b…51fe7b00369da519a3c333"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"size"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098658"/>
                </a:solidFill>
                <a:effectLst/>
                <a:latin typeface="Arial" panose="020B0604020202020204" pitchFamily="34" charset="0"/>
              </a:rPr>
              <a:t>16724</a:t>
            </a:r>
            <a:endParaRPr lang="en-US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"annotations"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{</a:t>
            </a:r>
          </a:p>
          <a:p>
            <a:r>
              <a:rPr lang="en-US" dirty="0">
                <a:latin typeface="Arial" panose="020B0604020202020204" pitchFamily="34" charset="0"/>
              </a:rPr>
              <a:t>    </a:t>
            </a:r>
            <a:r>
              <a:rPr lang="en-US" dirty="0">
                <a:solidFill>
                  <a:srgbClr val="0451A5"/>
                </a:solidFill>
                <a:latin typeface="Arial" panose="020B0604020202020204" pitchFamily="34" charset="0"/>
              </a:rPr>
              <a:t>“</a:t>
            </a:r>
            <a:r>
              <a:rPr lang="en-US" dirty="0" err="1">
                <a:solidFill>
                  <a:srgbClr val="0451A5"/>
                </a:solidFill>
                <a:latin typeface="Arial" panose="020B0604020202020204" pitchFamily="34" charset="0"/>
              </a:rPr>
              <a:t>org.cncf.oras.artifact.created</a:t>
            </a:r>
            <a:r>
              <a:rPr lang="en-US" dirty="0">
                <a:solidFill>
                  <a:srgbClr val="0451A5"/>
                </a:solidFill>
                <a:latin typeface="Arial" panose="020B0604020202020204" pitchFamily="34" charset="0"/>
              </a:rPr>
              <a:t>"</a:t>
            </a:r>
            <a:r>
              <a:rPr lang="en-US" dirty="0">
                <a:latin typeface="Arial" panose="020B0604020202020204" pitchFamily="34" charset="0"/>
              </a:rPr>
              <a:t>: </a:t>
            </a:r>
            <a:r>
              <a:rPr lang="en-US" dirty="0">
                <a:solidFill>
                  <a:srgbClr val="A31515"/>
                </a:solidFill>
                <a:latin typeface="Arial" panose="020B0604020202020204" pitchFamily="34" charset="0"/>
              </a:rPr>
              <a:t>“2022:05:02T08:24:33:53“,</a:t>
            </a:r>
            <a:endParaRPr lang="en-US" dirty="0">
              <a:latin typeface="Arial" panose="020B0604020202020204" pitchFamily="34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example.sbom.author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"wabbit-networks.io"</a:t>
            </a:r>
            <a:endParaRPr lang="en-US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7EC63A-3587-87DD-96FE-7AF751A2C331}"/>
              </a:ext>
            </a:extLst>
          </p:cNvPr>
          <p:cNvSpPr txBox="1"/>
          <p:nvPr/>
        </p:nvSpPr>
        <p:spPr>
          <a:xfrm>
            <a:off x="13196692" y="4868936"/>
            <a:ext cx="8303367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mediaType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"application/vnd.cncf.oras.artifact.manifest.v1+json"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1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1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artifactType</a:t>
            </a:r>
            <a:r>
              <a:rPr lang="en-US" b="1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1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"application/vnd.oci.image.manifest.v1+json"</a:t>
            </a:r>
            <a:r>
              <a:rPr 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1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"blobs"</a:t>
            </a:r>
            <a:r>
              <a:rPr 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mediaType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"application/vnd.oci.image.config.v1+json"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"digest"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"sha256:e752324f….d0031cf06cdb3c7ad1625dcd1b399"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"size"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098658"/>
                </a:solidFill>
                <a:effectLst/>
                <a:latin typeface="Arial" panose="020B0604020202020204" pitchFamily="34" charset="0"/>
              </a:rPr>
              <a:t>7097</a:t>
            </a:r>
            <a:endParaRPr lang="en-US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mediaType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"application/vnd.oci.image.layer.v1.tar+gzip"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"digest"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"sha256:83c5cfdaa5…5d74de847a7bdd968555b8f2c558dac0e"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"size"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098658"/>
                </a:solidFill>
                <a:effectLst/>
                <a:latin typeface="Arial" panose="020B0604020202020204" pitchFamily="34" charset="0"/>
              </a:rPr>
              <a:t>25851449</a:t>
            </a:r>
            <a:endParaRPr lang="en-US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mediaType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"application/vnd.oci.image.layer.v1.tar+gzip"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"digest"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"sha256:7445693bd43e8246a8c166233392b33143f7f5e396c480f74538e5738fb6bd6e"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"size"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098658"/>
                </a:solidFill>
                <a:effectLst/>
                <a:latin typeface="Arial" panose="020B0604020202020204" pitchFamily="34" charset="0"/>
              </a:rPr>
              <a:t>226</a:t>
            </a:r>
            <a:endParaRPr lang="en-US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en-US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7E60E1-279E-89B8-1B6F-717352E60765}"/>
              </a:ext>
            </a:extLst>
          </p:cNvPr>
          <p:cNvSpPr/>
          <p:nvPr/>
        </p:nvSpPr>
        <p:spPr>
          <a:xfrm>
            <a:off x="432672" y="2052088"/>
            <a:ext cx="5268686" cy="830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A4843F-38C5-2B04-903E-5CF959A4D2F8}"/>
              </a:ext>
            </a:extLst>
          </p:cNvPr>
          <p:cNvSpPr/>
          <p:nvPr/>
        </p:nvSpPr>
        <p:spPr>
          <a:xfrm>
            <a:off x="432672" y="1849875"/>
            <a:ext cx="4902689" cy="20221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4BC239F-F7CD-5206-4548-206E3979838D}"/>
              </a:ext>
            </a:extLst>
          </p:cNvPr>
          <p:cNvSpPr/>
          <p:nvPr/>
        </p:nvSpPr>
        <p:spPr>
          <a:xfrm>
            <a:off x="434056" y="3108383"/>
            <a:ext cx="5380669" cy="245125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F7394D-F24B-EEE9-D77E-0C7A09450E75}"/>
              </a:ext>
            </a:extLst>
          </p:cNvPr>
          <p:cNvSpPr/>
          <p:nvPr/>
        </p:nvSpPr>
        <p:spPr>
          <a:xfrm>
            <a:off x="6040890" y="2253946"/>
            <a:ext cx="5603120" cy="242186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B30E190-8668-46AD-8E40-29F44EED16BA}"/>
              </a:ext>
            </a:extLst>
          </p:cNvPr>
          <p:cNvCxnSpPr>
            <a:cxnSpLocks/>
          </p:cNvCxnSpPr>
          <p:nvPr/>
        </p:nvCxnSpPr>
        <p:spPr>
          <a:xfrm flipV="1">
            <a:off x="1337912" y="2382253"/>
            <a:ext cx="4758088" cy="8309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EF963EA-4554-243A-FBDF-3A3A49E59AC8}"/>
              </a:ext>
            </a:extLst>
          </p:cNvPr>
          <p:cNvSpPr/>
          <p:nvPr/>
        </p:nvSpPr>
        <p:spPr>
          <a:xfrm>
            <a:off x="6037176" y="1849518"/>
            <a:ext cx="5268686" cy="20221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7737DA-8C06-2177-93E4-4B3A452D90A3}"/>
              </a:ext>
            </a:extLst>
          </p:cNvPr>
          <p:cNvCxnSpPr>
            <a:cxnSpLocks/>
            <a:stCxn id="16" idx="3"/>
            <a:endCxn id="26" idx="1"/>
          </p:cNvCxnSpPr>
          <p:nvPr/>
        </p:nvCxnSpPr>
        <p:spPr>
          <a:xfrm flipV="1">
            <a:off x="5335361" y="1950625"/>
            <a:ext cx="701815" cy="3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D024B6F3-F79C-589A-CE3A-904CF16958B6}"/>
              </a:ext>
            </a:extLst>
          </p:cNvPr>
          <p:cNvSpPr/>
          <p:nvPr/>
        </p:nvSpPr>
        <p:spPr>
          <a:xfrm>
            <a:off x="6037176" y="2051732"/>
            <a:ext cx="2890530" cy="20221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0C4CED9-8C92-A98D-348D-342B3D3F6322}"/>
              </a:ext>
            </a:extLst>
          </p:cNvPr>
          <p:cNvSpPr/>
          <p:nvPr/>
        </p:nvSpPr>
        <p:spPr>
          <a:xfrm>
            <a:off x="571696" y="2284068"/>
            <a:ext cx="4525089" cy="20221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1598E06-0E16-2EDF-AA45-A2C96BA0CD7C}"/>
              </a:ext>
            </a:extLst>
          </p:cNvPr>
          <p:cNvCxnSpPr>
            <a:cxnSpLocks/>
            <a:stCxn id="36" idx="3"/>
            <a:endCxn id="35" idx="1"/>
          </p:cNvCxnSpPr>
          <p:nvPr/>
        </p:nvCxnSpPr>
        <p:spPr>
          <a:xfrm flipV="1">
            <a:off x="5096785" y="2152839"/>
            <a:ext cx="940391" cy="232336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9B6A477-C150-969C-460B-0C659F1042D8}"/>
              </a:ext>
            </a:extLst>
          </p:cNvPr>
          <p:cNvSpPr/>
          <p:nvPr/>
        </p:nvSpPr>
        <p:spPr>
          <a:xfrm>
            <a:off x="6036361" y="3720662"/>
            <a:ext cx="5603120" cy="95479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AC9242F-31FF-E3EE-1888-5B9EFEA9638F}"/>
              </a:ext>
            </a:extLst>
          </p:cNvPr>
          <p:cNvCxnSpPr>
            <a:cxnSpLocks/>
          </p:cNvCxnSpPr>
          <p:nvPr/>
        </p:nvCxnSpPr>
        <p:spPr>
          <a:xfrm>
            <a:off x="4169044" y="2513482"/>
            <a:ext cx="4610746" cy="12778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C7DD7C9-2C96-2A6D-7A9B-9CBBEA4C1D9C}"/>
              </a:ext>
            </a:extLst>
          </p:cNvPr>
          <p:cNvSpPr/>
          <p:nvPr/>
        </p:nvSpPr>
        <p:spPr>
          <a:xfrm>
            <a:off x="6036361" y="4773718"/>
            <a:ext cx="5603120" cy="95479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E3BDDE8-E2DA-FC5F-6416-13404549BB09}"/>
              </a:ext>
            </a:extLst>
          </p:cNvPr>
          <p:cNvSpPr/>
          <p:nvPr/>
        </p:nvSpPr>
        <p:spPr>
          <a:xfrm>
            <a:off x="-36850" y="816754"/>
            <a:ext cx="6054369" cy="5978707"/>
          </a:xfrm>
          <a:custGeom>
            <a:avLst/>
            <a:gdLst>
              <a:gd name="connsiteX0" fmla="*/ 4686985 w 4686985"/>
              <a:gd name="connsiteY0" fmla="*/ 0 h 1160795"/>
              <a:gd name="connsiteX1" fmla="*/ 3340024 w 4686985"/>
              <a:gd name="connsiteY1" fmla="*/ 629677 h 1160795"/>
              <a:gd name="connsiteX2" fmla="*/ 2118999 w 4686985"/>
              <a:gd name="connsiteY2" fmla="*/ 903449 h 1160795"/>
              <a:gd name="connsiteX3" fmla="*/ 1752144 w 4686985"/>
              <a:gd name="connsiteY3" fmla="*/ 980106 h 1160795"/>
              <a:gd name="connsiteX4" fmla="*/ 1018434 w 4686985"/>
              <a:gd name="connsiteY4" fmla="*/ 1073188 h 1160795"/>
              <a:gd name="connsiteX5" fmla="*/ 810367 w 4686985"/>
              <a:gd name="connsiteY5" fmla="*/ 1084139 h 1160795"/>
              <a:gd name="connsiteX6" fmla="*/ 646103 w 4686985"/>
              <a:gd name="connsiteY6" fmla="*/ 1095090 h 1160795"/>
              <a:gd name="connsiteX7" fmla="*/ 213543 w 4686985"/>
              <a:gd name="connsiteY7" fmla="*/ 1116992 h 1160795"/>
              <a:gd name="connsiteX8" fmla="*/ 65706 w 4686985"/>
              <a:gd name="connsiteY8" fmla="*/ 1149844 h 1160795"/>
              <a:gd name="connsiteX9" fmla="*/ 0 w 4686985"/>
              <a:gd name="connsiteY9" fmla="*/ 1160795 h 1160795"/>
              <a:gd name="connsiteX0" fmla="*/ 4686985 w 4686985"/>
              <a:gd name="connsiteY0" fmla="*/ 0 h 1160795"/>
              <a:gd name="connsiteX1" fmla="*/ 3340024 w 4686985"/>
              <a:gd name="connsiteY1" fmla="*/ 629677 h 1160795"/>
              <a:gd name="connsiteX2" fmla="*/ 2118999 w 4686985"/>
              <a:gd name="connsiteY2" fmla="*/ 903449 h 1160795"/>
              <a:gd name="connsiteX3" fmla="*/ 1752144 w 4686985"/>
              <a:gd name="connsiteY3" fmla="*/ 980106 h 1160795"/>
              <a:gd name="connsiteX4" fmla="*/ 1018434 w 4686985"/>
              <a:gd name="connsiteY4" fmla="*/ 1073188 h 1160795"/>
              <a:gd name="connsiteX5" fmla="*/ 646103 w 4686985"/>
              <a:gd name="connsiteY5" fmla="*/ 1095090 h 1160795"/>
              <a:gd name="connsiteX6" fmla="*/ 213543 w 4686985"/>
              <a:gd name="connsiteY6" fmla="*/ 1116992 h 1160795"/>
              <a:gd name="connsiteX7" fmla="*/ 65706 w 4686985"/>
              <a:gd name="connsiteY7" fmla="*/ 1149844 h 1160795"/>
              <a:gd name="connsiteX8" fmla="*/ 0 w 4686985"/>
              <a:gd name="connsiteY8" fmla="*/ 1160795 h 1160795"/>
              <a:gd name="connsiteX0" fmla="*/ 4686985 w 4686985"/>
              <a:gd name="connsiteY0" fmla="*/ 0 h 1160795"/>
              <a:gd name="connsiteX1" fmla="*/ 2118999 w 4686985"/>
              <a:gd name="connsiteY1" fmla="*/ 903449 h 1160795"/>
              <a:gd name="connsiteX2" fmla="*/ 1752144 w 4686985"/>
              <a:gd name="connsiteY2" fmla="*/ 980106 h 1160795"/>
              <a:gd name="connsiteX3" fmla="*/ 1018434 w 4686985"/>
              <a:gd name="connsiteY3" fmla="*/ 1073188 h 1160795"/>
              <a:gd name="connsiteX4" fmla="*/ 646103 w 4686985"/>
              <a:gd name="connsiteY4" fmla="*/ 1095090 h 1160795"/>
              <a:gd name="connsiteX5" fmla="*/ 213543 w 4686985"/>
              <a:gd name="connsiteY5" fmla="*/ 1116992 h 1160795"/>
              <a:gd name="connsiteX6" fmla="*/ 65706 w 4686985"/>
              <a:gd name="connsiteY6" fmla="*/ 1149844 h 1160795"/>
              <a:gd name="connsiteX7" fmla="*/ 0 w 4686985"/>
              <a:gd name="connsiteY7" fmla="*/ 1160795 h 1160795"/>
              <a:gd name="connsiteX0" fmla="*/ 4686985 w 4686985"/>
              <a:gd name="connsiteY0" fmla="*/ 0 h 1160795"/>
              <a:gd name="connsiteX1" fmla="*/ 1752144 w 4686985"/>
              <a:gd name="connsiteY1" fmla="*/ 980106 h 1160795"/>
              <a:gd name="connsiteX2" fmla="*/ 1018434 w 4686985"/>
              <a:gd name="connsiteY2" fmla="*/ 1073188 h 1160795"/>
              <a:gd name="connsiteX3" fmla="*/ 646103 w 4686985"/>
              <a:gd name="connsiteY3" fmla="*/ 1095090 h 1160795"/>
              <a:gd name="connsiteX4" fmla="*/ 213543 w 4686985"/>
              <a:gd name="connsiteY4" fmla="*/ 1116992 h 1160795"/>
              <a:gd name="connsiteX5" fmla="*/ 65706 w 4686985"/>
              <a:gd name="connsiteY5" fmla="*/ 1149844 h 1160795"/>
              <a:gd name="connsiteX6" fmla="*/ 0 w 4686985"/>
              <a:gd name="connsiteY6" fmla="*/ 1160795 h 1160795"/>
              <a:gd name="connsiteX0" fmla="*/ 4686985 w 4686985"/>
              <a:gd name="connsiteY0" fmla="*/ 0 h 1160795"/>
              <a:gd name="connsiteX1" fmla="*/ 1752144 w 4686985"/>
              <a:gd name="connsiteY1" fmla="*/ 980106 h 1160795"/>
              <a:gd name="connsiteX2" fmla="*/ 646103 w 4686985"/>
              <a:gd name="connsiteY2" fmla="*/ 1095090 h 1160795"/>
              <a:gd name="connsiteX3" fmla="*/ 213543 w 4686985"/>
              <a:gd name="connsiteY3" fmla="*/ 1116992 h 1160795"/>
              <a:gd name="connsiteX4" fmla="*/ 65706 w 4686985"/>
              <a:gd name="connsiteY4" fmla="*/ 1149844 h 1160795"/>
              <a:gd name="connsiteX5" fmla="*/ 0 w 4686985"/>
              <a:gd name="connsiteY5" fmla="*/ 1160795 h 1160795"/>
              <a:gd name="connsiteX0" fmla="*/ 4686985 w 4686985"/>
              <a:gd name="connsiteY0" fmla="*/ 0 h 1160795"/>
              <a:gd name="connsiteX1" fmla="*/ 1752144 w 4686985"/>
              <a:gd name="connsiteY1" fmla="*/ 980106 h 1160795"/>
              <a:gd name="connsiteX2" fmla="*/ 646103 w 4686985"/>
              <a:gd name="connsiteY2" fmla="*/ 1095090 h 1160795"/>
              <a:gd name="connsiteX3" fmla="*/ 65706 w 4686985"/>
              <a:gd name="connsiteY3" fmla="*/ 1149844 h 1160795"/>
              <a:gd name="connsiteX4" fmla="*/ 0 w 4686985"/>
              <a:gd name="connsiteY4" fmla="*/ 1160795 h 1160795"/>
              <a:gd name="connsiteX0" fmla="*/ 4686985 w 4686985"/>
              <a:gd name="connsiteY0" fmla="*/ 0 h 1160795"/>
              <a:gd name="connsiteX1" fmla="*/ 1752144 w 4686985"/>
              <a:gd name="connsiteY1" fmla="*/ 980106 h 1160795"/>
              <a:gd name="connsiteX2" fmla="*/ 646103 w 4686985"/>
              <a:gd name="connsiteY2" fmla="*/ 1095090 h 1160795"/>
              <a:gd name="connsiteX3" fmla="*/ 0 w 4686985"/>
              <a:gd name="connsiteY3" fmla="*/ 1160795 h 1160795"/>
              <a:gd name="connsiteX0" fmla="*/ 5957289 w 5957289"/>
              <a:gd name="connsiteY0" fmla="*/ 2721299 h 3819167"/>
              <a:gd name="connsiteX1" fmla="*/ 3022448 w 5957289"/>
              <a:gd name="connsiteY1" fmla="*/ 3701405 h 3819167"/>
              <a:gd name="connsiteX2" fmla="*/ 1916407 w 5957289"/>
              <a:gd name="connsiteY2" fmla="*/ 3816389 h 3819167"/>
              <a:gd name="connsiteX3" fmla="*/ 0 w 5957289"/>
              <a:gd name="connsiteY3" fmla="*/ 0 h 3819167"/>
              <a:gd name="connsiteX0" fmla="*/ 5322137 w 5322137"/>
              <a:gd name="connsiteY0" fmla="*/ 3805438 h 4903306"/>
              <a:gd name="connsiteX1" fmla="*/ 2387296 w 5322137"/>
              <a:gd name="connsiteY1" fmla="*/ 4785544 h 4903306"/>
              <a:gd name="connsiteX2" fmla="*/ 1281255 w 5322137"/>
              <a:gd name="connsiteY2" fmla="*/ 4900528 h 4903306"/>
              <a:gd name="connsiteX3" fmla="*/ 0 w 5322137"/>
              <a:gd name="connsiteY3" fmla="*/ 0 h 4903306"/>
              <a:gd name="connsiteX0" fmla="*/ 5322137 w 5322137"/>
              <a:gd name="connsiteY0" fmla="*/ 3805438 h 5241111"/>
              <a:gd name="connsiteX1" fmla="*/ 2387296 w 5322137"/>
              <a:gd name="connsiteY1" fmla="*/ 4785544 h 5241111"/>
              <a:gd name="connsiteX2" fmla="*/ 1281255 w 5322137"/>
              <a:gd name="connsiteY2" fmla="*/ 4900528 h 5241111"/>
              <a:gd name="connsiteX3" fmla="*/ 82132 w 5322137"/>
              <a:gd name="connsiteY3" fmla="*/ 334004 h 5241111"/>
              <a:gd name="connsiteX4" fmla="*/ 0 w 5322137"/>
              <a:gd name="connsiteY4" fmla="*/ 0 h 5241111"/>
              <a:gd name="connsiteX0" fmla="*/ 5962765 w 5962765"/>
              <a:gd name="connsiteY0" fmla="*/ 3920420 h 5356093"/>
              <a:gd name="connsiteX1" fmla="*/ 3027924 w 5962765"/>
              <a:gd name="connsiteY1" fmla="*/ 4900526 h 5356093"/>
              <a:gd name="connsiteX2" fmla="*/ 1921883 w 5962765"/>
              <a:gd name="connsiteY2" fmla="*/ 5015510 h 5356093"/>
              <a:gd name="connsiteX3" fmla="*/ 0 w 5962765"/>
              <a:gd name="connsiteY3" fmla="*/ 0 h 5356093"/>
              <a:gd name="connsiteX4" fmla="*/ 640628 w 5962765"/>
              <a:gd name="connsiteY4" fmla="*/ 114982 h 5356093"/>
              <a:gd name="connsiteX0" fmla="*/ 5962765 w 5962765"/>
              <a:gd name="connsiteY0" fmla="*/ 3920420 h 5549286"/>
              <a:gd name="connsiteX1" fmla="*/ 3027924 w 5962765"/>
              <a:gd name="connsiteY1" fmla="*/ 4900526 h 5549286"/>
              <a:gd name="connsiteX2" fmla="*/ 229969 w 5962765"/>
              <a:gd name="connsiteY2" fmla="*/ 5256430 h 5549286"/>
              <a:gd name="connsiteX3" fmla="*/ 0 w 5962765"/>
              <a:gd name="connsiteY3" fmla="*/ 0 h 5549286"/>
              <a:gd name="connsiteX4" fmla="*/ 640628 w 5962765"/>
              <a:gd name="connsiteY4" fmla="*/ 114982 h 5549286"/>
              <a:gd name="connsiteX0" fmla="*/ 5962765 w 5962765"/>
              <a:gd name="connsiteY0" fmla="*/ 3920420 h 5556008"/>
              <a:gd name="connsiteX1" fmla="*/ 5015512 w 5962765"/>
              <a:gd name="connsiteY1" fmla="*/ 4933378 h 5556008"/>
              <a:gd name="connsiteX2" fmla="*/ 229969 w 5962765"/>
              <a:gd name="connsiteY2" fmla="*/ 5256430 h 5556008"/>
              <a:gd name="connsiteX3" fmla="*/ 0 w 5962765"/>
              <a:gd name="connsiteY3" fmla="*/ 0 h 5556008"/>
              <a:gd name="connsiteX4" fmla="*/ 640628 w 5962765"/>
              <a:gd name="connsiteY4" fmla="*/ 114982 h 5556008"/>
              <a:gd name="connsiteX0" fmla="*/ 5962765 w 5962765"/>
              <a:gd name="connsiteY0" fmla="*/ 3920420 h 6002794"/>
              <a:gd name="connsiteX1" fmla="*/ 5015512 w 5962765"/>
              <a:gd name="connsiteY1" fmla="*/ 4933378 h 6002794"/>
              <a:gd name="connsiteX2" fmla="*/ 229969 w 5962765"/>
              <a:gd name="connsiteY2" fmla="*/ 5256430 h 6002794"/>
              <a:gd name="connsiteX3" fmla="*/ 0 w 5962765"/>
              <a:gd name="connsiteY3" fmla="*/ 0 h 6002794"/>
              <a:gd name="connsiteX4" fmla="*/ 640628 w 5962765"/>
              <a:gd name="connsiteY4" fmla="*/ 114982 h 6002794"/>
              <a:gd name="connsiteX0" fmla="*/ 5962765 w 5962765"/>
              <a:gd name="connsiteY0" fmla="*/ 3920420 h 5640522"/>
              <a:gd name="connsiteX1" fmla="*/ 5015512 w 5962765"/>
              <a:gd name="connsiteY1" fmla="*/ 4933378 h 5640522"/>
              <a:gd name="connsiteX2" fmla="*/ 109509 w 5962765"/>
              <a:gd name="connsiteY2" fmla="*/ 4785541 h 5640522"/>
              <a:gd name="connsiteX3" fmla="*/ 0 w 5962765"/>
              <a:gd name="connsiteY3" fmla="*/ 0 h 5640522"/>
              <a:gd name="connsiteX4" fmla="*/ 640628 w 5962765"/>
              <a:gd name="connsiteY4" fmla="*/ 114982 h 5640522"/>
              <a:gd name="connsiteX0" fmla="*/ 6219673 w 6219673"/>
              <a:gd name="connsiteY0" fmla="*/ 3920420 h 5357913"/>
              <a:gd name="connsiteX1" fmla="*/ 5272420 w 6219673"/>
              <a:gd name="connsiteY1" fmla="*/ 4933378 h 5357913"/>
              <a:gd name="connsiteX2" fmla="*/ 366417 w 6219673"/>
              <a:gd name="connsiteY2" fmla="*/ 4785541 h 5357913"/>
              <a:gd name="connsiteX3" fmla="*/ 256908 w 6219673"/>
              <a:gd name="connsiteY3" fmla="*/ 0 h 5357913"/>
              <a:gd name="connsiteX4" fmla="*/ 897536 w 6219673"/>
              <a:gd name="connsiteY4" fmla="*/ 114982 h 5357913"/>
              <a:gd name="connsiteX0" fmla="*/ 5971423 w 5971423"/>
              <a:gd name="connsiteY0" fmla="*/ 3920420 h 5704167"/>
              <a:gd name="connsiteX1" fmla="*/ 5024170 w 5971423"/>
              <a:gd name="connsiteY1" fmla="*/ 4933378 h 5704167"/>
              <a:gd name="connsiteX2" fmla="*/ 578105 w 5971423"/>
              <a:gd name="connsiteY2" fmla="*/ 5240003 h 5704167"/>
              <a:gd name="connsiteX3" fmla="*/ 8658 w 5971423"/>
              <a:gd name="connsiteY3" fmla="*/ 0 h 5704167"/>
              <a:gd name="connsiteX4" fmla="*/ 649286 w 5971423"/>
              <a:gd name="connsiteY4" fmla="*/ 114982 h 5704167"/>
              <a:gd name="connsiteX0" fmla="*/ 5962765 w 5962765"/>
              <a:gd name="connsiteY0" fmla="*/ 3920420 h 5455545"/>
              <a:gd name="connsiteX1" fmla="*/ 5015512 w 5962765"/>
              <a:gd name="connsiteY1" fmla="*/ 4933378 h 5455545"/>
              <a:gd name="connsiteX2" fmla="*/ 569447 w 5962765"/>
              <a:gd name="connsiteY2" fmla="*/ 5240003 h 5455545"/>
              <a:gd name="connsiteX3" fmla="*/ 0 w 5962765"/>
              <a:gd name="connsiteY3" fmla="*/ 0 h 5455545"/>
              <a:gd name="connsiteX4" fmla="*/ 640628 w 5962765"/>
              <a:gd name="connsiteY4" fmla="*/ 114982 h 5455545"/>
              <a:gd name="connsiteX0" fmla="*/ 5962765 w 5962765"/>
              <a:gd name="connsiteY0" fmla="*/ 3920420 h 5438782"/>
              <a:gd name="connsiteX1" fmla="*/ 5015512 w 5962765"/>
              <a:gd name="connsiteY1" fmla="*/ 4933378 h 5438782"/>
              <a:gd name="connsiteX2" fmla="*/ 569447 w 5962765"/>
              <a:gd name="connsiteY2" fmla="*/ 5240003 h 5438782"/>
              <a:gd name="connsiteX3" fmla="*/ 0 w 5962765"/>
              <a:gd name="connsiteY3" fmla="*/ 0 h 5438782"/>
              <a:gd name="connsiteX4" fmla="*/ 640628 w 5962765"/>
              <a:gd name="connsiteY4" fmla="*/ 114982 h 5438782"/>
              <a:gd name="connsiteX0" fmla="*/ 6036308 w 6036308"/>
              <a:gd name="connsiteY0" fmla="*/ 3920649 h 5439011"/>
              <a:gd name="connsiteX1" fmla="*/ 5089055 w 6036308"/>
              <a:gd name="connsiteY1" fmla="*/ 4933607 h 5439011"/>
              <a:gd name="connsiteX2" fmla="*/ 642990 w 6036308"/>
              <a:gd name="connsiteY2" fmla="*/ 5240232 h 5439011"/>
              <a:gd name="connsiteX3" fmla="*/ 73543 w 6036308"/>
              <a:gd name="connsiteY3" fmla="*/ 229 h 5439011"/>
              <a:gd name="connsiteX4" fmla="*/ 714171 w 6036308"/>
              <a:gd name="connsiteY4" fmla="*/ 115211 h 5439011"/>
              <a:gd name="connsiteX0" fmla="*/ 6066028 w 6066028"/>
              <a:gd name="connsiteY0" fmla="*/ 4005187 h 5523549"/>
              <a:gd name="connsiteX1" fmla="*/ 5118775 w 6066028"/>
              <a:gd name="connsiteY1" fmla="*/ 5018145 h 5523549"/>
              <a:gd name="connsiteX2" fmla="*/ 672710 w 6066028"/>
              <a:gd name="connsiteY2" fmla="*/ 5324770 h 5523549"/>
              <a:gd name="connsiteX3" fmla="*/ 103263 w 6066028"/>
              <a:gd name="connsiteY3" fmla="*/ 84767 h 5523549"/>
              <a:gd name="connsiteX4" fmla="*/ 743891 w 6066028"/>
              <a:gd name="connsiteY4" fmla="*/ 199749 h 5523549"/>
              <a:gd name="connsiteX0" fmla="*/ 6001056 w 6001056"/>
              <a:gd name="connsiteY0" fmla="*/ 3962244 h 5615826"/>
              <a:gd name="connsiteX1" fmla="*/ 5053803 w 6001056"/>
              <a:gd name="connsiteY1" fmla="*/ 4975202 h 5615826"/>
              <a:gd name="connsiteX2" fmla="*/ 607738 w 6001056"/>
              <a:gd name="connsiteY2" fmla="*/ 5281827 h 5615826"/>
              <a:gd name="connsiteX3" fmla="*/ 221171 w 6001056"/>
              <a:gd name="connsiteY3" fmla="*/ 95427 h 5615826"/>
              <a:gd name="connsiteX4" fmla="*/ 678919 w 6001056"/>
              <a:gd name="connsiteY4" fmla="*/ 156806 h 5615826"/>
              <a:gd name="connsiteX0" fmla="*/ 5985455 w 5985455"/>
              <a:gd name="connsiteY0" fmla="*/ 3974795 h 5628377"/>
              <a:gd name="connsiteX1" fmla="*/ 5038202 w 5985455"/>
              <a:gd name="connsiteY1" fmla="*/ 4987753 h 5628377"/>
              <a:gd name="connsiteX2" fmla="*/ 592137 w 5985455"/>
              <a:gd name="connsiteY2" fmla="*/ 5294378 h 5628377"/>
              <a:gd name="connsiteX3" fmla="*/ 205570 w 5985455"/>
              <a:gd name="connsiteY3" fmla="*/ 107978 h 5628377"/>
              <a:gd name="connsiteX4" fmla="*/ 663318 w 5985455"/>
              <a:gd name="connsiteY4" fmla="*/ 169357 h 5628377"/>
              <a:gd name="connsiteX0" fmla="*/ 5985455 w 5985455"/>
              <a:gd name="connsiteY0" fmla="*/ 3974795 h 5628377"/>
              <a:gd name="connsiteX1" fmla="*/ 5038202 w 5985455"/>
              <a:gd name="connsiteY1" fmla="*/ 4987753 h 5628377"/>
              <a:gd name="connsiteX2" fmla="*/ 592137 w 5985455"/>
              <a:gd name="connsiteY2" fmla="*/ 5294378 h 5628377"/>
              <a:gd name="connsiteX3" fmla="*/ 205570 w 5985455"/>
              <a:gd name="connsiteY3" fmla="*/ 107978 h 5628377"/>
              <a:gd name="connsiteX4" fmla="*/ 663318 w 5985455"/>
              <a:gd name="connsiteY4" fmla="*/ 169357 h 5628377"/>
              <a:gd name="connsiteX0" fmla="*/ 5985455 w 5985455"/>
              <a:gd name="connsiteY0" fmla="*/ 4039096 h 5692678"/>
              <a:gd name="connsiteX1" fmla="*/ 5038202 w 5985455"/>
              <a:gd name="connsiteY1" fmla="*/ 5052054 h 5692678"/>
              <a:gd name="connsiteX2" fmla="*/ 592137 w 5985455"/>
              <a:gd name="connsiteY2" fmla="*/ 5358679 h 5692678"/>
              <a:gd name="connsiteX3" fmla="*/ 205570 w 5985455"/>
              <a:gd name="connsiteY3" fmla="*/ 172279 h 5692678"/>
              <a:gd name="connsiteX4" fmla="*/ 663318 w 5985455"/>
              <a:gd name="connsiteY4" fmla="*/ 233658 h 5692678"/>
              <a:gd name="connsiteX0" fmla="*/ 5905722 w 5905722"/>
              <a:gd name="connsiteY0" fmla="*/ 4208083 h 5861665"/>
              <a:gd name="connsiteX1" fmla="*/ 4958469 w 5905722"/>
              <a:gd name="connsiteY1" fmla="*/ 5221041 h 5861665"/>
              <a:gd name="connsiteX2" fmla="*/ 512404 w 5905722"/>
              <a:gd name="connsiteY2" fmla="*/ 5527666 h 5861665"/>
              <a:gd name="connsiteX3" fmla="*/ 125837 w 5905722"/>
              <a:gd name="connsiteY3" fmla="*/ 341266 h 5861665"/>
              <a:gd name="connsiteX4" fmla="*/ 785384 w 5905722"/>
              <a:gd name="connsiteY4" fmla="*/ 661199 h 5861665"/>
              <a:gd name="connsiteX0" fmla="*/ 5961250 w 5961250"/>
              <a:gd name="connsiteY0" fmla="*/ 3917506 h 5571088"/>
              <a:gd name="connsiteX1" fmla="*/ 5013997 w 5961250"/>
              <a:gd name="connsiteY1" fmla="*/ 4930464 h 5571088"/>
              <a:gd name="connsiteX2" fmla="*/ 567932 w 5961250"/>
              <a:gd name="connsiteY2" fmla="*/ 5237089 h 5571088"/>
              <a:gd name="connsiteX3" fmla="*/ 181365 w 5961250"/>
              <a:gd name="connsiteY3" fmla="*/ 50689 h 5571088"/>
              <a:gd name="connsiteX4" fmla="*/ 840912 w 5961250"/>
              <a:gd name="connsiteY4" fmla="*/ 370622 h 5571088"/>
              <a:gd name="connsiteX0" fmla="*/ 5922701 w 5922701"/>
              <a:gd name="connsiteY0" fmla="*/ 4258530 h 5939159"/>
              <a:gd name="connsiteX1" fmla="*/ 4975448 w 5922701"/>
              <a:gd name="connsiteY1" fmla="*/ 5271488 h 5939159"/>
              <a:gd name="connsiteX2" fmla="*/ 529383 w 5922701"/>
              <a:gd name="connsiteY2" fmla="*/ 5578113 h 5939159"/>
              <a:gd name="connsiteX3" fmla="*/ 207420 w 5922701"/>
              <a:gd name="connsiteY3" fmla="*/ 23966 h 5939159"/>
              <a:gd name="connsiteX4" fmla="*/ 802363 w 5922701"/>
              <a:gd name="connsiteY4" fmla="*/ 711646 h 5939159"/>
              <a:gd name="connsiteX0" fmla="*/ 5903857 w 5903857"/>
              <a:gd name="connsiteY0" fmla="*/ 4610512 h 6291141"/>
              <a:gd name="connsiteX1" fmla="*/ 4956604 w 5903857"/>
              <a:gd name="connsiteY1" fmla="*/ 5623470 h 6291141"/>
              <a:gd name="connsiteX2" fmla="*/ 510539 w 5903857"/>
              <a:gd name="connsiteY2" fmla="*/ 5930095 h 6291141"/>
              <a:gd name="connsiteX3" fmla="*/ 188576 w 5903857"/>
              <a:gd name="connsiteY3" fmla="*/ 375948 h 6291141"/>
              <a:gd name="connsiteX4" fmla="*/ 1335141 w 5903857"/>
              <a:gd name="connsiteY4" fmla="*/ 671033 h 6291141"/>
              <a:gd name="connsiteX0" fmla="*/ 5932407 w 5932407"/>
              <a:gd name="connsiteY0" fmla="*/ 4409639 h 6069798"/>
              <a:gd name="connsiteX1" fmla="*/ 4985154 w 5932407"/>
              <a:gd name="connsiteY1" fmla="*/ 5422597 h 6069798"/>
              <a:gd name="connsiteX2" fmla="*/ 539089 w 5932407"/>
              <a:gd name="connsiteY2" fmla="*/ 5729222 h 6069798"/>
              <a:gd name="connsiteX3" fmla="*/ 167430 w 5932407"/>
              <a:gd name="connsiteY3" fmla="*/ 453371 h 6069798"/>
              <a:gd name="connsiteX4" fmla="*/ 1363691 w 5932407"/>
              <a:gd name="connsiteY4" fmla="*/ 470160 h 6069798"/>
              <a:gd name="connsiteX0" fmla="*/ 5994294 w 5994294"/>
              <a:gd name="connsiteY0" fmla="*/ 4149761 h 5809920"/>
              <a:gd name="connsiteX1" fmla="*/ 5047041 w 5994294"/>
              <a:gd name="connsiteY1" fmla="*/ 5162719 h 5809920"/>
              <a:gd name="connsiteX2" fmla="*/ 600976 w 5994294"/>
              <a:gd name="connsiteY2" fmla="*/ 5469344 h 5809920"/>
              <a:gd name="connsiteX3" fmla="*/ 229317 w 5994294"/>
              <a:gd name="connsiteY3" fmla="*/ 193493 h 5809920"/>
              <a:gd name="connsiteX4" fmla="*/ 1425578 w 5994294"/>
              <a:gd name="connsiteY4" fmla="*/ 210282 h 5809920"/>
              <a:gd name="connsiteX0" fmla="*/ 5889734 w 5889734"/>
              <a:gd name="connsiteY0" fmla="*/ 4174004 h 5837452"/>
              <a:gd name="connsiteX1" fmla="*/ 4942481 w 5889734"/>
              <a:gd name="connsiteY1" fmla="*/ 5186962 h 5837452"/>
              <a:gd name="connsiteX2" fmla="*/ 496416 w 5889734"/>
              <a:gd name="connsiteY2" fmla="*/ 5493587 h 5837452"/>
              <a:gd name="connsiteX3" fmla="*/ 303661 w 5889734"/>
              <a:gd name="connsiteY3" fmla="*/ 173010 h 5837452"/>
              <a:gd name="connsiteX4" fmla="*/ 1321018 w 5889734"/>
              <a:gd name="connsiteY4" fmla="*/ 234525 h 5837452"/>
              <a:gd name="connsiteX0" fmla="*/ 5935414 w 5935414"/>
              <a:gd name="connsiteY0" fmla="*/ 4419264 h 5861338"/>
              <a:gd name="connsiteX1" fmla="*/ 4988161 w 5935414"/>
              <a:gd name="connsiteY1" fmla="*/ 5432222 h 5861338"/>
              <a:gd name="connsiteX2" fmla="*/ 397978 w 5935414"/>
              <a:gd name="connsiteY2" fmla="*/ 5455581 h 5861338"/>
              <a:gd name="connsiteX3" fmla="*/ 349341 w 5935414"/>
              <a:gd name="connsiteY3" fmla="*/ 418270 h 5861338"/>
              <a:gd name="connsiteX4" fmla="*/ 1366698 w 5935414"/>
              <a:gd name="connsiteY4" fmla="*/ 479785 h 5861338"/>
              <a:gd name="connsiteX0" fmla="*/ 5743379 w 5743379"/>
              <a:gd name="connsiteY0" fmla="*/ 4419264 h 5660600"/>
              <a:gd name="connsiteX1" fmla="*/ 4796126 w 5743379"/>
              <a:gd name="connsiteY1" fmla="*/ 5432222 h 5660600"/>
              <a:gd name="connsiteX2" fmla="*/ 205943 w 5743379"/>
              <a:gd name="connsiteY2" fmla="*/ 5455581 h 5660600"/>
              <a:gd name="connsiteX3" fmla="*/ 157306 w 5743379"/>
              <a:gd name="connsiteY3" fmla="*/ 418270 h 5660600"/>
              <a:gd name="connsiteX4" fmla="*/ 1174663 w 5743379"/>
              <a:gd name="connsiteY4" fmla="*/ 479785 h 5660600"/>
              <a:gd name="connsiteX0" fmla="*/ 5848884 w 5848884"/>
              <a:gd name="connsiteY0" fmla="*/ 4439675 h 5898553"/>
              <a:gd name="connsiteX1" fmla="*/ 4901631 w 5848884"/>
              <a:gd name="connsiteY1" fmla="*/ 5452633 h 5898553"/>
              <a:gd name="connsiteX2" fmla="*/ 157392 w 5848884"/>
              <a:gd name="connsiteY2" fmla="*/ 5754287 h 5898553"/>
              <a:gd name="connsiteX3" fmla="*/ 262811 w 5848884"/>
              <a:gd name="connsiteY3" fmla="*/ 438681 h 5898553"/>
              <a:gd name="connsiteX4" fmla="*/ 1280168 w 5848884"/>
              <a:gd name="connsiteY4" fmla="*/ 500196 h 5898553"/>
              <a:gd name="connsiteX0" fmla="*/ 5848884 w 5848884"/>
              <a:gd name="connsiteY0" fmla="*/ 4439675 h 5898553"/>
              <a:gd name="connsiteX1" fmla="*/ 4901631 w 5848884"/>
              <a:gd name="connsiteY1" fmla="*/ 5452633 h 5898553"/>
              <a:gd name="connsiteX2" fmla="*/ 157392 w 5848884"/>
              <a:gd name="connsiteY2" fmla="*/ 5754287 h 5898553"/>
              <a:gd name="connsiteX3" fmla="*/ 262811 w 5848884"/>
              <a:gd name="connsiteY3" fmla="*/ 438681 h 5898553"/>
              <a:gd name="connsiteX4" fmla="*/ 1280168 w 5848884"/>
              <a:gd name="connsiteY4" fmla="*/ 500196 h 5898553"/>
              <a:gd name="connsiteX0" fmla="*/ 6054369 w 6054369"/>
              <a:gd name="connsiteY0" fmla="*/ 4439675 h 6200029"/>
              <a:gd name="connsiteX1" fmla="*/ 5171720 w 6054369"/>
              <a:gd name="connsiteY1" fmla="*/ 5750807 h 6200029"/>
              <a:gd name="connsiteX2" fmla="*/ 362877 w 6054369"/>
              <a:gd name="connsiteY2" fmla="*/ 5754287 h 6200029"/>
              <a:gd name="connsiteX3" fmla="*/ 468296 w 6054369"/>
              <a:gd name="connsiteY3" fmla="*/ 438681 h 6200029"/>
              <a:gd name="connsiteX4" fmla="*/ 1485653 w 6054369"/>
              <a:gd name="connsiteY4" fmla="*/ 500196 h 6200029"/>
              <a:gd name="connsiteX0" fmla="*/ 6054369 w 6054369"/>
              <a:gd name="connsiteY0" fmla="*/ 4439675 h 6239563"/>
              <a:gd name="connsiteX1" fmla="*/ 5171720 w 6054369"/>
              <a:gd name="connsiteY1" fmla="*/ 5750807 h 6239563"/>
              <a:gd name="connsiteX2" fmla="*/ 362877 w 6054369"/>
              <a:gd name="connsiteY2" fmla="*/ 5754287 h 6239563"/>
              <a:gd name="connsiteX3" fmla="*/ 468296 w 6054369"/>
              <a:gd name="connsiteY3" fmla="*/ 438681 h 6239563"/>
              <a:gd name="connsiteX4" fmla="*/ 1485653 w 6054369"/>
              <a:gd name="connsiteY4" fmla="*/ 500196 h 6239563"/>
              <a:gd name="connsiteX0" fmla="*/ 6054369 w 6054369"/>
              <a:gd name="connsiteY0" fmla="*/ 4439675 h 5907619"/>
              <a:gd name="connsiteX1" fmla="*/ 362877 w 6054369"/>
              <a:gd name="connsiteY1" fmla="*/ 5754287 h 5907619"/>
              <a:gd name="connsiteX2" fmla="*/ 468296 w 6054369"/>
              <a:gd name="connsiteY2" fmla="*/ 438681 h 5907619"/>
              <a:gd name="connsiteX3" fmla="*/ 1485653 w 6054369"/>
              <a:gd name="connsiteY3" fmla="*/ 500196 h 5907619"/>
              <a:gd name="connsiteX0" fmla="*/ 6054369 w 6054369"/>
              <a:gd name="connsiteY0" fmla="*/ 4439675 h 5978707"/>
              <a:gd name="connsiteX1" fmla="*/ 362877 w 6054369"/>
              <a:gd name="connsiteY1" fmla="*/ 5754287 h 5978707"/>
              <a:gd name="connsiteX2" fmla="*/ 468296 w 6054369"/>
              <a:gd name="connsiteY2" fmla="*/ 438681 h 5978707"/>
              <a:gd name="connsiteX3" fmla="*/ 1485653 w 6054369"/>
              <a:gd name="connsiteY3" fmla="*/ 500196 h 5978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54369" h="5978707">
                <a:moveTo>
                  <a:pt x="6054369" y="4439675"/>
                </a:moveTo>
                <a:cubicBezTo>
                  <a:pt x="5628986" y="5488804"/>
                  <a:pt x="1293889" y="6421119"/>
                  <a:pt x="362877" y="5754287"/>
                </a:cubicBezTo>
                <a:cubicBezTo>
                  <a:pt x="-421027" y="4868933"/>
                  <a:pt x="281167" y="1314363"/>
                  <a:pt x="468296" y="438681"/>
                </a:cubicBezTo>
                <a:cubicBezTo>
                  <a:pt x="655425" y="-437001"/>
                  <a:pt x="1461296" y="222233"/>
                  <a:pt x="1485653" y="50019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F33252-CA45-9B4A-6949-8A84D4C88F97}"/>
              </a:ext>
            </a:extLst>
          </p:cNvPr>
          <p:cNvSpPr txBox="1"/>
          <p:nvPr/>
        </p:nvSpPr>
        <p:spPr>
          <a:xfrm>
            <a:off x="389057" y="1114242"/>
            <a:ext cx="54706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registry.wabbit-networks.io/net-monitor:v1</a:t>
            </a:r>
            <a:b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artifactType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container runtime image</a:t>
            </a:r>
            <a:endParaRPr lang="en-US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FE6C85-7A87-F077-7517-4BC144EBD023}"/>
              </a:ext>
            </a:extLst>
          </p:cNvPr>
          <p:cNvSpPr txBox="1"/>
          <p:nvPr/>
        </p:nvSpPr>
        <p:spPr>
          <a:xfrm>
            <a:off x="6036361" y="1111923"/>
            <a:ext cx="65325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registry.wabbit-networks.io/net-monitor@sha256:abc123...</a:t>
            </a:r>
            <a:b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artifactType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sbom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/example</a:t>
            </a:r>
            <a:endParaRPr lang="en-US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15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22" grpId="0" animBg="1"/>
      <p:bldP spid="22" grpId="1" animBg="1"/>
      <p:bldP spid="26" grpId="0" animBg="1"/>
      <p:bldP spid="26" grpId="1" animBg="1"/>
      <p:bldP spid="35" grpId="0" animBg="1"/>
      <p:bldP spid="35" grpId="1" animBg="1"/>
      <p:bldP spid="36" grpId="0" animBg="1"/>
      <p:bldP spid="36" grpId="1" animBg="1"/>
      <p:bldP spid="18" grpId="0" animBg="1"/>
      <p:bldP spid="18" grpId="1" animBg="1"/>
      <p:bldP spid="21" grpId="0" animBg="1"/>
      <p:bldP spid="13" grpId="0" animBg="1"/>
      <p:bldP spid="2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0059A-5B1F-4820-A020-1F651C9DE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Evolution: Manifest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5A5CA-8B3E-87B1-4F89-E99F65C479E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9551" y="1451268"/>
            <a:ext cx="5713444" cy="5191384"/>
          </a:xfrm>
        </p:spPr>
        <p:txBody>
          <a:bodyPr/>
          <a:lstStyle/>
          <a:p>
            <a:r>
              <a:rPr lang="en-US" dirty="0"/>
              <a:t>Additional annotations</a:t>
            </a:r>
          </a:p>
          <a:p>
            <a:pPr lvl="1"/>
            <a:r>
              <a:rPr lang="en-US" dirty="0"/>
              <a:t>Information added after initial creation</a:t>
            </a:r>
          </a:p>
          <a:p>
            <a:pPr lvl="1"/>
            <a:r>
              <a:rPr lang="en-US" dirty="0"/>
              <a:t>No blobs, just annotations</a:t>
            </a:r>
          </a:p>
          <a:p>
            <a:pPr lvl="1"/>
            <a:r>
              <a:rPr lang="en-US" dirty="0"/>
              <a:t>Annotations may be indexed for querying across various artifacts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A3700C-D543-E056-58A8-EF5F9BF7B9F4}"/>
              </a:ext>
            </a:extLst>
          </p:cNvPr>
          <p:cNvSpPr txBox="1"/>
          <p:nvPr/>
        </p:nvSpPr>
        <p:spPr>
          <a:xfrm>
            <a:off x="5922994" y="1580580"/>
            <a:ext cx="589987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mediaType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"application/vnd.</a:t>
            </a:r>
            <a:r>
              <a:rPr lang="en-US" b="1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cncf.oras.artifact.manifest.v1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+json"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1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1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artifactType</a:t>
            </a:r>
            <a:r>
              <a:rPr lang="en-US" b="1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1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“application/vnd.cncf.oras.v1.annotations/"</a:t>
            </a:r>
            <a:r>
              <a:rPr 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"subject"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mediaType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"application/vnd.oci.image.manifest.v1+json"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"digest"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"sha256:73c803930ea3b…51fe7b00369da519a3c333"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"size"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098658"/>
                </a:solidFill>
                <a:effectLst/>
                <a:latin typeface="Arial" panose="020B0604020202020204" pitchFamily="34" charset="0"/>
              </a:rPr>
              <a:t>16724</a:t>
            </a:r>
            <a:endParaRPr lang="en-US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"annotations"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“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org.cncf.oras.artifact.new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-version"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“net-monitor:v2@sha256:abc123"</a:t>
            </a:r>
            <a:endParaRPr lang="en-US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21A23B-C3A5-EEEE-9FFC-00724AA7FD35}"/>
              </a:ext>
            </a:extLst>
          </p:cNvPr>
          <p:cNvSpPr txBox="1"/>
          <p:nvPr/>
        </p:nvSpPr>
        <p:spPr>
          <a:xfrm>
            <a:off x="1376570" y="5080561"/>
            <a:ext cx="10873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800" dirty="0">
                <a:latin typeface="Consolas" panose="020B0609020204030204" pitchFamily="49" charset="0"/>
              </a:rPr>
              <a:t>Return all artifacts (descriptors) with </a:t>
            </a:r>
            <a:r>
              <a:rPr lang="en-US" sz="1800" b="1" dirty="0" err="1">
                <a:latin typeface="Consolas" panose="020B0609020204030204" pitchFamily="49" charset="0"/>
              </a:rPr>
              <a:t>artifact.deletion</a:t>
            </a:r>
            <a:r>
              <a:rPr lang="en-US" sz="1800" b="1" dirty="0">
                <a:latin typeface="Consolas" panose="020B0609020204030204" pitchFamily="49" charset="0"/>
              </a:rPr>
              <a:t>-date</a:t>
            </a:r>
            <a:r>
              <a:rPr lang="en-US" sz="1800" dirty="0">
                <a:latin typeface="Consolas" panose="020B0609020204030204" pitchFamily="49" charset="0"/>
              </a:rPr>
              <a:t> &lt; </a:t>
            </a:r>
            <a:r>
              <a:rPr lang="en-US" sz="1800" b="1" dirty="0">
                <a:latin typeface="Consolas" panose="020B0609020204030204" pitchFamily="49" charset="0"/>
              </a:rPr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398177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26ACFF-5C11-900F-6B81-B6E22597C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Supply Chain Artifacts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9D6EDC-0283-BF84-73FC-279D3130D6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Yeah, and </a:t>
            </a:r>
            <a:r>
              <a:rPr lang="en-US" dirty="0" err="1"/>
              <a:t>ohhh</a:t>
            </a:r>
            <a:r>
              <a:rPr lang="en-US" dirty="0"/>
              <a:t> my</a:t>
            </a:r>
          </a:p>
        </p:txBody>
      </p:sp>
    </p:spTree>
    <p:extLst>
      <p:ext uri="{BB962C8B-B14F-4D97-AF65-F5344CB8AC3E}">
        <p14:creationId xmlns:p14="http://schemas.microsoft.com/office/powerpoint/2010/main" val="292318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06116-819B-902E-EFB0-73DADB2F3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Evolution: Referrers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14A20-8C55-500E-FBD9-A8D88923E09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Template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GET /v2/{repository}/_</a:t>
            </a:r>
            <a:r>
              <a:rPr kumimoji="0" lang="en-US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oras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/artifacts/</a:t>
            </a:r>
            <a:r>
              <a:rPr kumimoji="0" lang="en-US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referrers?digest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={digest}</a:t>
            </a:r>
            <a:r>
              <a:rPr kumimoji="0" lang="en-US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</a:t>
            </a:r>
            <a:endParaRPr lang="en-US" altLang="en-US" sz="4800" dirty="0">
              <a:solidFill>
                <a:srgbClr val="000000"/>
              </a:solidFill>
              <a:latin typeface="Consolas" panose="020B0609020204030204" pitchFamily="49" charset="0"/>
              <a:cs typeface="Arial"/>
              <a:sym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Arial"/>
                <a:sym typeface="Arial"/>
              </a:rPr>
              <a:t>Example</a:t>
            </a:r>
            <a:br>
              <a:rPr lang="en-US" sz="4800" dirty="0">
                <a:solidFill>
                  <a:srgbClr val="000000"/>
                </a:solidFill>
                <a:latin typeface="Consolas" panose="020B0609020204030204" pitchFamily="49" charset="0"/>
                <a:cs typeface="Arial"/>
                <a:sym typeface="Arial"/>
              </a:rPr>
            </a:br>
            <a:r>
              <a:rPr lang="en-US" sz="2000" dirty="0">
                <a:solidFill>
                  <a:srgbClr val="24292F"/>
                </a:solidFill>
                <a:latin typeface="Consolas" panose="020B0609020204030204" pitchFamily="49" charset="0"/>
                <a:cs typeface="Arial"/>
              </a:rPr>
              <a:t>GET /v2/net-monitor/_</a:t>
            </a:r>
            <a:r>
              <a:rPr lang="en-US" sz="2000" dirty="0" err="1">
                <a:solidFill>
                  <a:srgbClr val="24292F"/>
                </a:solidFill>
                <a:latin typeface="Consolas" panose="020B0609020204030204" pitchFamily="49" charset="0"/>
                <a:cs typeface="Arial"/>
              </a:rPr>
              <a:t>oras</a:t>
            </a:r>
            <a:r>
              <a:rPr lang="en-US" sz="2000" dirty="0">
                <a:solidFill>
                  <a:srgbClr val="24292F"/>
                </a:solidFill>
                <a:latin typeface="Consolas" panose="020B0609020204030204" pitchFamily="49" charset="0"/>
                <a:cs typeface="Arial"/>
              </a:rPr>
              <a:t>/artifacts/</a:t>
            </a:r>
            <a:r>
              <a:rPr lang="en-US" sz="2000" dirty="0" err="1">
                <a:solidFill>
                  <a:srgbClr val="24292F"/>
                </a:solidFill>
                <a:latin typeface="Consolas" panose="020B0609020204030204" pitchFamily="49" charset="0"/>
                <a:cs typeface="Arial"/>
              </a:rPr>
              <a:t>referrers?digest</a:t>
            </a:r>
            <a:r>
              <a:rPr lang="en-US" sz="2000" dirty="0">
                <a:solidFill>
                  <a:srgbClr val="24292F"/>
                </a:solidFill>
                <a:latin typeface="Consolas" panose="020B0609020204030204" pitchFamily="49" charset="0"/>
                <a:cs typeface="Arial"/>
              </a:rPr>
              <a:t>=sha256:3c3a4604a545cd…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srgbClr val="24292F"/>
              </a:solidFill>
              <a:latin typeface="Consolas" panose="020B0609020204030204" pitchFamily="49" charset="0"/>
              <a:cs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srgbClr val="24292F"/>
              </a:solidFill>
              <a:latin typeface="Consolas" panose="020B0609020204030204" pitchFamily="49" charset="0"/>
              <a:cs typeface="Arial"/>
              <a:hlinkClick r:id="rId3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srgbClr val="24292F"/>
              </a:solidFill>
              <a:latin typeface="Consolas" panose="020B0609020204030204" pitchFamily="49" charset="0"/>
              <a:cs typeface="Arial"/>
              <a:hlinkClick r:id="rId3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srgbClr val="24292F"/>
              </a:solidFill>
              <a:latin typeface="Consolas" panose="020B0609020204030204" pitchFamily="49" charset="0"/>
              <a:cs typeface="Arial"/>
              <a:hlinkClick r:id="rId3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srgbClr val="24292F"/>
              </a:solidFill>
              <a:latin typeface="Consolas" panose="020B0609020204030204" pitchFamily="49" charset="0"/>
              <a:cs typeface="Arial"/>
              <a:hlinkClick r:id="rId3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srgbClr val="24292F"/>
              </a:solidFill>
              <a:latin typeface="Consolas" panose="020B0609020204030204" pitchFamily="49" charset="0"/>
              <a:cs typeface="Arial"/>
              <a:hlinkClick r:id="rId3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srgbClr val="24292F"/>
              </a:solidFill>
              <a:latin typeface="Consolas" panose="020B0609020204030204" pitchFamily="49" charset="0"/>
              <a:cs typeface="Arial"/>
              <a:hlinkClick r:id="rId3"/>
            </a:endParaRPr>
          </a:p>
          <a:p>
            <a:pPr marL="50800" indent="0">
              <a:buNone/>
            </a:pP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EAED69-0BC2-63B7-EDEA-409D9B4D3EA7}"/>
              </a:ext>
            </a:extLst>
          </p:cNvPr>
          <p:cNvSpPr txBox="1"/>
          <p:nvPr/>
        </p:nvSpPr>
        <p:spPr>
          <a:xfrm>
            <a:off x="410521" y="2859594"/>
            <a:ext cx="1157192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"referrers"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"digest"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"sha256:3c3a4604a545cdc127456d94e421cd355bca5b528f4a9c1905b15da2eb4a4c6b"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mediaType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"application/vnd.cncf.oras.artifact.manifest.v1+json"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artifactType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"signature/example"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"size"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098658"/>
                </a:solidFill>
                <a:effectLst/>
                <a:latin typeface="Arial" panose="020B0604020202020204" pitchFamily="34" charset="0"/>
              </a:rPr>
              <a:t>312</a:t>
            </a:r>
            <a:endParaRPr lang="en-US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"digest"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"sha256:3c3a4604a545cdc127456d94e421cd355bca5b528f4a9c1905b15da2eb4a4c6b"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mediaType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"application/vnd.cncf.oras.artifact.manifest.v1+json"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artifactType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sbom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/example"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"size"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098658"/>
                </a:solidFill>
                <a:effectLst/>
                <a:latin typeface="Arial" panose="020B0604020202020204" pitchFamily="34" charset="0"/>
              </a:rPr>
              <a:t>237</a:t>
            </a:r>
            <a:endParaRPr lang="en-US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}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ECF6A3-02AF-AF4B-4AF2-EF48735821A2}"/>
              </a:ext>
            </a:extLst>
          </p:cNvPr>
          <p:cNvSpPr txBox="1"/>
          <p:nvPr/>
        </p:nvSpPr>
        <p:spPr>
          <a:xfrm>
            <a:off x="4512639" y="6460580"/>
            <a:ext cx="78443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24292F"/>
                </a:solidFill>
                <a:latin typeface="Consolas" panose="020B0609020204030204" pitchFamily="49" charset="0"/>
                <a:cs typeface="Arial"/>
                <a:hlinkClick r:id="rId3"/>
              </a:rPr>
              <a:t>github.com/oras-project/artifacts-spec/blob/main/manifest-referrers-api.md</a:t>
            </a:r>
            <a:endParaRPr lang="en-US" sz="1400" dirty="0">
              <a:solidFill>
                <a:srgbClr val="24292F"/>
              </a:solidFill>
              <a:latin typeface="Consolas" panose="020B0609020204030204" pitchFamily="49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250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7F154A-D10B-4612-B6DF-6D6658665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Promoting Artifacts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42913B-A9B2-447D-8760-93297D2E9FF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How to promote a graph of artifacts?</a:t>
            </a:r>
          </a:p>
          <a:p>
            <a:r>
              <a:rPr lang="en-US" dirty="0"/>
              <a:t>Several tools were used to create various artifacts</a:t>
            </a:r>
          </a:p>
          <a:p>
            <a:pPr lvl="1"/>
            <a:r>
              <a:rPr lang="en-US" dirty="0"/>
              <a:t>Container Build Tools (Docker)</a:t>
            </a:r>
          </a:p>
          <a:p>
            <a:pPr lvl="1"/>
            <a:r>
              <a:rPr lang="en-US" dirty="0" err="1"/>
              <a:t>SBoM</a:t>
            </a:r>
            <a:r>
              <a:rPr lang="en-US" dirty="0"/>
              <a:t> Creation (</a:t>
            </a:r>
            <a:r>
              <a:rPr lang="en-US" dirty="0" err="1"/>
              <a:t>CycloneDX</a:t>
            </a:r>
            <a:r>
              <a:rPr lang="en-US" dirty="0"/>
              <a:t>, SPDX)</a:t>
            </a:r>
          </a:p>
          <a:p>
            <a:pPr lvl="1"/>
            <a:r>
              <a:rPr lang="en-US" dirty="0"/>
              <a:t>Image Scan Results (Aqua, Palo Alto, </a:t>
            </a:r>
            <a:r>
              <a:rPr lang="en-US" dirty="0" err="1"/>
              <a:t>Snyk</a:t>
            </a:r>
            <a:r>
              <a:rPr lang="en-US" dirty="0"/>
              <a:t>)</a:t>
            </a:r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en-US" dirty="0"/>
              <a:t>Signatures (Notary, Cosign)</a:t>
            </a:r>
          </a:p>
          <a:p>
            <a:r>
              <a:rPr lang="en-US" dirty="0"/>
              <a:t>Should each tool be used to promote the graph?</a:t>
            </a:r>
          </a:p>
          <a:p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4748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56BF-A6DF-472B-BD16-5E42E0BD6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Artifact: Reference Type Principals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54784-BA96-4D6F-91A2-82F04D41EE5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Multiple artifacts exist, and none should have to create YASS</a:t>
            </a:r>
          </a:p>
          <a:p>
            <a:r>
              <a:rPr lang="en-US" dirty="0"/>
              <a:t>Persisted alongside the subject artifact</a:t>
            </a:r>
          </a:p>
          <a:p>
            <a:pPr lvl="1"/>
            <a:r>
              <a:rPr lang="en-US" dirty="0"/>
              <a:t>Solves the discovery problem &amp; network isolated/air-gapped environments</a:t>
            </a:r>
          </a:p>
          <a:p>
            <a:pPr lvl="1"/>
            <a:r>
              <a:rPr lang="en-US" dirty="0"/>
              <a:t>Reference Types artifacts can be copied with the target artifact</a:t>
            </a:r>
          </a:p>
          <a:p>
            <a:r>
              <a:rPr lang="en-US" dirty="0"/>
              <a:t>Associated with, but separable from the target artifact </a:t>
            </a:r>
          </a:p>
          <a:p>
            <a:pPr lvl="1"/>
            <a:r>
              <a:rPr lang="en-US" dirty="0"/>
              <a:t>Solves the trojan horse validation challenge</a:t>
            </a:r>
          </a:p>
          <a:p>
            <a:r>
              <a:rPr lang="en-US" dirty="0"/>
              <a:t>Target artifact must not change when adding new artifacts</a:t>
            </a:r>
          </a:p>
          <a:p>
            <a:pPr lvl="1"/>
            <a:r>
              <a:rPr lang="en-US" dirty="0"/>
              <a:t>  docker pull registry.acme-rockets.io/net-monitor:v1</a:t>
            </a:r>
          </a:p>
          <a:p>
            <a:pPr lvl="1"/>
            <a:r>
              <a:rPr lang="sv-SE" dirty="0"/>
              <a:t>  docker pull </a:t>
            </a:r>
            <a:r>
              <a:rPr lang="en-US" dirty="0"/>
              <a:t>registry.acme-rockets.io/net-monitor</a:t>
            </a:r>
            <a:r>
              <a:rPr lang="sv-SE" dirty="0"/>
              <a:t>@sha256:ca9c27f79cfc66befcd93f...</a:t>
            </a:r>
            <a:endParaRPr lang="en-US" dirty="0"/>
          </a:p>
          <a:p>
            <a:pPr lvl="1"/>
            <a:r>
              <a:rPr lang="en-US" dirty="0"/>
              <a:t>Helm chart references</a:t>
            </a:r>
          </a:p>
          <a:p>
            <a:pPr lvl="1"/>
            <a:r>
              <a:rPr lang="en-US" dirty="0" err="1"/>
              <a:t>Kubedeploy.yaml</a:t>
            </a:r>
            <a:r>
              <a:rPr lang="en-US" dirty="0"/>
              <a:t> 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E79D16-F650-4EF1-B0E1-A3F4E1104A28}"/>
              </a:ext>
            </a:extLst>
          </p:cNvPr>
          <p:cNvSpPr txBox="1"/>
          <p:nvPr/>
        </p:nvSpPr>
        <p:spPr>
          <a:xfrm>
            <a:off x="9863720" y="6492876"/>
            <a:ext cx="4518211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1" dirty="0"/>
              <a:t>1- YASS- </a:t>
            </a:r>
            <a:r>
              <a:rPr lang="en-US" sz="1051" b="1" dirty="0"/>
              <a:t>Y</a:t>
            </a:r>
            <a:r>
              <a:rPr lang="en-US" sz="1051" dirty="0"/>
              <a:t>et </a:t>
            </a:r>
            <a:r>
              <a:rPr lang="en-US" sz="1051" b="1" dirty="0"/>
              <a:t>A</a:t>
            </a:r>
            <a:r>
              <a:rPr lang="en-US" sz="1051" dirty="0"/>
              <a:t>nother </a:t>
            </a:r>
            <a:r>
              <a:rPr lang="en-US" sz="1051" b="1" dirty="0"/>
              <a:t>S</a:t>
            </a:r>
            <a:r>
              <a:rPr lang="en-US" sz="1051" dirty="0"/>
              <a:t>torage </a:t>
            </a:r>
            <a:r>
              <a:rPr lang="en-US" sz="1051" b="1" dirty="0"/>
              <a:t>S</a:t>
            </a:r>
            <a:r>
              <a:rPr lang="en-US" sz="1051" dirty="0"/>
              <a:t>ervice</a:t>
            </a:r>
          </a:p>
        </p:txBody>
      </p:sp>
    </p:spTree>
    <p:extLst>
      <p:ext uri="{BB962C8B-B14F-4D97-AF65-F5344CB8AC3E}">
        <p14:creationId xmlns:p14="http://schemas.microsoft.com/office/powerpoint/2010/main" val="160763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F4276F6-A16D-4376-ABD6-4A6145703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7117C28-DEE5-4BE9-80F6-DB787DA7800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212850"/>
            <a:ext cx="11887200" cy="4351338"/>
          </a:xfrm>
        </p:spPr>
        <p:txBody>
          <a:bodyPr>
            <a:normAutofit/>
          </a:bodyPr>
          <a:lstStyle/>
          <a:p>
            <a:pPr>
              <a:tabLst>
                <a:tab pos="5092700" algn="l"/>
              </a:tabLst>
            </a:pPr>
            <a:r>
              <a:rPr lang="en-US" sz="2400" dirty="0"/>
              <a:t>OCI Artifacts: 	</a:t>
            </a:r>
            <a:r>
              <a:rPr lang="en-US" sz="2400" dirty="0">
                <a:hlinkClick r:id="rId3"/>
              </a:rPr>
              <a:t>github.com/</a:t>
            </a:r>
            <a:r>
              <a:rPr lang="en-US" sz="2400" dirty="0" err="1">
                <a:hlinkClick r:id="rId3"/>
              </a:rPr>
              <a:t>opencontainers</a:t>
            </a:r>
            <a:r>
              <a:rPr lang="en-US" sz="2400" dirty="0">
                <a:hlinkClick r:id="rId3"/>
              </a:rPr>
              <a:t>/artifacts</a:t>
            </a:r>
            <a:r>
              <a:rPr lang="en-US" sz="2400" dirty="0"/>
              <a:t> </a:t>
            </a:r>
          </a:p>
          <a:p>
            <a:pPr>
              <a:tabLst>
                <a:tab pos="5092700" algn="l"/>
              </a:tabLst>
            </a:pPr>
            <a:r>
              <a:rPr lang="en-US" sz="2400" dirty="0"/>
              <a:t>ORAS Artifact (Reference Types): 	</a:t>
            </a:r>
            <a:r>
              <a:rPr lang="en-US" sz="2400" dirty="0">
                <a:hlinkClick r:id="rId4"/>
              </a:rPr>
              <a:t>github.com/</a:t>
            </a:r>
            <a:r>
              <a:rPr lang="en-US" sz="2400" dirty="0" err="1">
                <a:hlinkClick r:id="rId4"/>
              </a:rPr>
              <a:t>oras</a:t>
            </a:r>
            <a:r>
              <a:rPr lang="en-US" sz="2400" dirty="0">
                <a:hlinkClick r:id="rId4"/>
              </a:rPr>
              <a:t>-project/artifacts-spec</a:t>
            </a:r>
            <a:r>
              <a:rPr lang="en-US" sz="2400" dirty="0"/>
              <a:t> </a:t>
            </a:r>
          </a:p>
          <a:p>
            <a:pPr>
              <a:tabLst>
                <a:tab pos="5092700" algn="l"/>
              </a:tabLst>
            </a:pPr>
            <a:r>
              <a:rPr lang="pt-BR" sz="2400" dirty="0"/>
              <a:t>ORAS CLI:	</a:t>
            </a:r>
            <a:r>
              <a:rPr lang="pt-BR" sz="2400" dirty="0">
                <a:hlinkClick r:id="rId5" action="ppaction://hlinkfile"/>
              </a:rPr>
              <a:t>github.com/oras-project/oras</a:t>
            </a:r>
            <a:r>
              <a:rPr lang="pt-BR" sz="2400" dirty="0"/>
              <a:t> </a:t>
            </a:r>
          </a:p>
          <a:p>
            <a:pPr>
              <a:tabLst>
                <a:tab pos="5092700" algn="l"/>
              </a:tabLst>
            </a:pPr>
            <a:r>
              <a:rPr lang="pt-BR" sz="2400" dirty="0"/>
              <a:t>ORAS Library:	</a:t>
            </a:r>
            <a:r>
              <a:rPr lang="pt-BR" sz="2400" dirty="0">
                <a:hlinkClick r:id="rId6" action="ppaction://hlinkfile"/>
              </a:rPr>
              <a:t>github.com/oras-project/oras-go</a:t>
            </a:r>
            <a:endParaRPr lang="pt-BR" sz="2400" dirty="0"/>
          </a:p>
          <a:p>
            <a:pPr>
              <a:tabLst>
                <a:tab pos="5092700" algn="l"/>
              </a:tabLst>
            </a:pPr>
            <a:r>
              <a:rPr lang="en-US" sz="2400" dirty="0"/>
              <a:t>CNCF Distribution Reference Types: 	</a:t>
            </a:r>
            <a:r>
              <a:rPr lang="en-US" sz="2400" dirty="0">
                <a:hlinkClick r:id="rId7"/>
              </a:rPr>
              <a:t>github.com/</a:t>
            </a:r>
            <a:r>
              <a:rPr lang="en-US" sz="2400" dirty="0" err="1">
                <a:hlinkClick r:id="rId7"/>
              </a:rPr>
              <a:t>oras</a:t>
            </a:r>
            <a:r>
              <a:rPr lang="en-US" sz="2400" dirty="0">
                <a:hlinkClick r:id="rId7"/>
              </a:rPr>
              <a:t>-project/distribution</a:t>
            </a:r>
            <a:endParaRPr lang="en-US" sz="2400" dirty="0"/>
          </a:p>
          <a:p>
            <a:pPr>
              <a:tabLst>
                <a:tab pos="5092700" algn="l"/>
              </a:tabLst>
            </a:pPr>
            <a:r>
              <a:rPr lang="en-US" sz="2400" dirty="0"/>
              <a:t>OCI Reference Types Working Group:	</a:t>
            </a:r>
            <a:r>
              <a:rPr lang="en-US" sz="2400" dirty="0">
                <a:hlinkClick r:id="rId8"/>
              </a:rPr>
              <a:t>github.com/</a:t>
            </a:r>
            <a:r>
              <a:rPr lang="en-US" sz="2400" dirty="0" err="1">
                <a:hlinkClick r:id="rId8"/>
              </a:rPr>
              <a:t>opencontainers</a:t>
            </a:r>
            <a:r>
              <a:rPr lang="en-US" sz="2400" dirty="0">
                <a:hlinkClick r:id="rId8"/>
              </a:rPr>
              <a:t>/</a:t>
            </a:r>
            <a:r>
              <a:rPr lang="en-US" sz="2400" dirty="0" err="1">
                <a:hlinkClick r:id="rId8"/>
              </a:rPr>
              <a:t>wg</a:t>
            </a:r>
            <a:r>
              <a:rPr lang="en-US" sz="2400">
                <a:hlinkClick r:id="rId8"/>
              </a:rPr>
              <a:t>-reference-types</a:t>
            </a:r>
            <a:r>
              <a:rPr lang="en-US" sz="2400"/>
              <a:t>  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E7EC81-3AA3-4297-B5B5-D92CDD90C181}"/>
              </a:ext>
            </a:extLst>
          </p:cNvPr>
          <p:cNvSpPr/>
          <p:nvPr/>
        </p:nvSpPr>
        <p:spPr>
          <a:xfrm>
            <a:off x="1281275" y="3139570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/>
          </a:p>
        </p:txBody>
      </p:sp>
      <p:pic>
        <p:nvPicPr>
          <p:cNvPr id="17" name="Picture 16" descr="Image result for blog logo">
            <a:extLst>
              <a:ext uri="{FF2B5EF4-FFF2-40B4-BE49-F238E27FC236}">
                <a16:creationId xmlns:a16="http://schemas.microsoft.com/office/drawing/2014/main" id="{CDE4CE51-134D-4019-8D8F-EFA516A291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4" t="25719" r="20598" b="21779"/>
          <a:stretch/>
        </p:blipFill>
        <p:spPr bwMode="auto">
          <a:xfrm>
            <a:off x="838200" y="6145450"/>
            <a:ext cx="209246" cy="9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Image result for twitter logo">
            <a:extLst>
              <a:ext uri="{FF2B5EF4-FFF2-40B4-BE49-F238E27FC236}">
                <a16:creationId xmlns:a16="http://schemas.microsoft.com/office/drawing/2014/main" id="{C97C712C-F12F-4970-B27B-37C9D8A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97" y="5896357"/>
            <a:ext cx="160349" cy="12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788FFD4F-88E0-4B4E-BFBC-9DE24369200A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41" y="6336276"/>
            <a:ext cx="106505" cy="106505"/>
          </a:xfrm>
          <a:prstGeom prst="rect">
            <a:avLst/>
          </a:prstGeom>
        </p:spPr>
      </p:pic>
      <p:pic>
        <p:nvPicPr>
          <p:cNvPr id="23" name="Picture 6" descr="Image result for email logo">
            <a:extLst>
              <a:ext uri="{FF2B5EF4-FFF2-40B4-BE49-F238E27FC236}">
                <a16:creationId xmlns:a16="http://schemas.microsoft.com/office/drawing/2014/main" id="{8EF3344D-56CB-4624-919D-D81977DB3C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4" t="25210" r="12924" b="24405"/>
          <a:stretch/>
        </p:blipFill>
        <p:spPr bwMode="auto">
          <a:xfrm>
            <a:off x="896297" y="5700544"/>
            <a:ext cx="151149" cy="10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460918-5449-1357-FB60-B52575C510D4}"/>
              </a:ext>
            </a:extLst>
          </p:cNvPr>
          <p:cNvSpPr txBox="1"/>
          <p:nvPr/>
        </p:nvSpPr>
        <p:spPr>
          <a:xfrm>
            <a:off x="1047446" y="4375839"/>
            <a:ext cx="6096000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Steve Lasker</a:t>
            </a:r>
          </a:p>
          <a:p>
            <a:r>
              <a:rPr lang="en-US" sz="1400" dirty="0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Principal PM Architect</a:t>
            </a:r>
          </a:p>
          <a:p>
            <a:r>
              <a:rPr lang="en-US" sz="1400" dirty="0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</a:t>
            </a:r>
          </a:p>
          <a:p>
            <a:r>
              <a:rPr lang="en-US" sz="1100" dirty="0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Steve.Lasker@Microsoft.com</a:t>
            </a:r>
            <a:endParaRPr lang="en-US" sz="1100" dirty="0">
              <a:solidFill>
                <a:srgbClr val="3D8D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@SteveLasker</a:t>
            </a:r>
          </a:p>
          <a:p>
            <a:r>
              <a:rPr lang="en-US" sz="1400" dirty="0" err="1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SteveLasker.blog</a:t>
            </a:r>
            <a:endParaRPr lang="en-US" sz="1400" dirty="0">
              <a:solidFill>
                <a:srgbClr val="3D8D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github.com/</a:t>
            </a:r>
            <a:r>
              <a:rPr lang="en-US" dirty="0" err="1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SteveLasker</a:t>
            </a:r>
            <a:endParaRPr lang="en-US" sz="1400" dirty="0">
              <a:solidFill>
                <a:srgbClr val="3D8D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sz="1400" dirty="0" err="1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SteveLasker</a:t>
            </a:r>
            <a:r>
              <a:rPr lang="en-US" sz="1400" dirty="0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/presentations</a:t>
            </a:r>
            <a:endParaRPr lang="en-US" sz="1400" dirty="0">
              <a:solidFill>
                <a:srgbClr val="3D8D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39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364F-0297-8FC3-13B0-324D1D955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Supply Chain Artifacts – What/Where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A2FC31-16F4-22D1-C330-22FC4FE05504}"/>
              </a:ext>
            </a:extLst>
          </p:cNvPr>
          <p:cNvSpPr txBox="1"/>
          <p:nvPr/>
        </p:nvSpPr>
        <p:spPr>
          <a:xfrm rot="21213476">
            <a:off x="6150244" y="166614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SBOM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83981F-05F0-269D-DE47-2372D91F398C}"/>
              </a:ext>
            </a:extLst>
          </p:cNvPr>
          <p:cNvSpPr txBox="1"/>
          <p:nvPr/>
        </p:nvSpPr>
        <p:spPr>
          <a:xfrm rot="206815">
            <a:off x="5859691" y="3775506"/>
            <a:ext cx="1641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002060"/>
                </a:solidFill>
              </a:rPr>
              <a:t>gitBOM</a:t>
            </a:r>
            <a:endParaRPr lang="en-US" sz="3200" b="1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057B76-44D6-684A-CE59-F0BD482C6423}"/>
              </a:ext>
            </a:extLst>
          </p:cNvPr>
          <p:cNvSpPr txBox="1"/>
          <p:nvPr/>
        </p:nvSpPr>
        <p:spPr>
          <a:xfrm rot="21362511">
            <a:off x="8306728" y="2182762"/>
            <a:ext cx="27574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Scan 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8DE5EF-2F7F-5EFA-50DE-2D4D8857B977}"/>
              </a:ext>
            </a:extLst>
          </p:cNvPr>
          <p:cNvSpPr txBox="1"/>
          <p:nvPr/>
        </p:nvSpPr>
        <p:spPr>
          <a:xfrm rot="21426559">
            <a:off x="5985746" y="2550993"/>
            <a:ext cx="15295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Claims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18C7C8-82C8-15F1-84E9-52B8F993DC94}"/>
              </a:ext>
            </a:extLst>
          </p:cNvPr>
          <p:cNvSpPr txBox="1"/>
          <p:nvPr/>
        </p:nvSpPr>
        <p:spPr>
          <a:xfrm rot="159440">
            <a:off x="6110774" y="4936664"/>
            <a:ext cx="2550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Attestations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CB1C84-3411-9A34-532F-6EA491C6C80E}"/>
              </a:ext>
            </a:extLst>
          </p:cNvPr>
          <p:cNvSpPr txBox="1"/>
          <p:nvPr/>
        </p:nvSpPr>
        <p:spPr>
          <a:xfrm rot="164919">
            <a:off x="8868854" y="3375410"/>
            <a:ext cx="1936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Licenses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8033C0-3AEE-0160-6CC6-682F0DA102B4}"/>
              </a:ext>
            </a:extLst>
          </p:cNvPr>
          <p:cNvSpPr txBox="1"/>
          <p:nvPr/>
        </p:nvSpPr>
        <p:spPr>
          <a:xfrm>
            <a:off x="10349999" y="5334470"/>
            <a:ext cx="1186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Docs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3572AD-06EC-C755-6B35-5C9472650201}"/>
              </a:ext>
            </a:extLst>
          </p:cNvPr>
          <p:cNvSpPr txBox="1"/>
          <p:nvPr/>
        </p:nvSpPr>
        <p:spPr>
          <a:xfrm>
            <a:off x="190376" y="1448161"/>
            <a:ext cx="1603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Software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5B956E-DF21-EEF5-AD0C-5CECF896E52C}"/>
              </a:ext>
            </a:extLst>
          </p:cNvPr>
          <p:cNvSpPr txBox="1"/>
          <p:nvPr/>
        </p:nvSpPr>
        <p:spPr>
          <a:xfrm>
            <a:off x="574423" y="1917785"/>
            <a:ext cx="4405373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Containers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Packages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Binaries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IoT Deployments</a:t>
            </a:r>
          </a:p>
          <a:p>
            <a:pPr marL="801688" lvl="7" indent="-403225">
              <a:buFont typeface="Arial" panose="020B0604020202020204" pitchFamily="34" charset="0"/>
              <a:buChar char="•"/>
            </a:pPr>
            <a:r>
              <a:rPr lang="en-US" sz="2400" dirty="0"/>
              <a:t>Vehicles to Medical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Virtual Machine Images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669740-C12B-CD17-99CA-59A8DFD1B575}"/>
              </a:ext>
            </a:extLst>
          </p:cNvPr>
          <p:cNvSpPr txBox="1"/>
          <p:nvPr/>
        </p:nvSpPr>
        <p:spPr>
          <a:xfrm rot="206815">
            <a:off x="5387568" y="5861077"/>
            <a:ext cx="46698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Deployment Templates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1FED91-46F1-0021-36A1-80847428D7E2}"/>
              </a:ext>
            </a:extLst>
          </p:cNvPr>
          <p:cNvSpPr txBox="1"/>
          <p:nvPr/>
        </p:nvSpPr>
        <p:spPr>
          <a:xfrm rot="21391447">
            <a:off x="9059348" y="4441899"/>
            <a:ext cx="1733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Policies</a:t>
            </a:r>
          </a:p>
        </p:txBody>
      </p:sp>
    </p:spTree>
    <p:extLst>
      <p:ext uri="{BB962C8B-B14F-4D97-AF65-F5344CB8AC3E}">
        <p14:creationId xmlns:p14="http://schemas.microsoft.com/office/powerpoint/2010/main" val="368175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7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4FB76-A8F8-4F11-ABFC-26518AD52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Supply Chain Artifacts – What/Where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F95E22-0558-710D-D046-2B52F336A8F0}"/>
              </a:ext>
            </a:extLst>
          </p:cNvPr>
          <p:cNvSpPr txBox="1"/>
          <p:nvPr/>
        </p:nvSpPr>
        <p:spPr>
          <a:xfrm>
            <a:off x="419144" y="1495437"/>
            <a:ext cx="6979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What is the artifact you’re looking to store?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C5438C-BF75-212C-A74E-B8C8F772DA71}"/>
              </a:ext>
            </a:extLst>
          </p:cNvPr>
          <p:cNvSpPr txBox="1"/>
          <p:nvPr/>
        </p:nvSpPr>
        <p:spPr>
          <a:xfrm>
            <a:off x="714632" y="2870433"/>
            <a:ext cx="5561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single file (binary, json, </a:t>
            </a:r>
            <a:r>
              <a:rPr lang="en-US" sz="2800" dirty="0" err="1"/>
              <a:t>yaml</a:t>
            </a:r>
            <a:r>
              <a:rPr lang="en-US" sz="2800" dirty="0"/>
              <a:t>)?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46BFEF-B3CD-DB4A-5274-7DF73A77F7E0}"/>
              </a:ext>
            </a:extLst>
          </p:cNvPr>
          <p:cNvSpPr txBox="1"/>
          <p:nvPr/>
        </p:nvSpPr>
        <p:spPr>
          <a:xfrm>
            <a:off x="2948653" y="3738945"/>
            <a:ext cx="4097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file(s), with an SBOM?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B53E9B-BBA6-DD09-0D58-10FB4BA9D1C8}"/>
              </a:ext>
            </a:extLst>
          </p:cNvPr>
          <p:cNvSpPr txBox="1"/>
          <p:nvPr/>
        </p:nvSpPr>
        <p:spPr>
          <a:xfrm>
            <a:off x="4642878" y="4131427"/>
            <a:ext cx="39437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…which is also signed?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916855-3BE1-DD12-5ABC-F77791B8F7C8}"/>
              </a:ext>
            </a:extLst>
          </p:cNvPr>
          <p:cNvSpPr txBox="1"/>
          <p:nvPr/>
        </p:nvSpPr>
        <p:spPr>
          <a:xfrm>
            <a:off x="6905677" y="2853696"/>
            <a:ext cx="3361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collection of files?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1C28C1A-482F-7B35-90D2-30D7EDD9D7D2}"/>
              </a:ext>
            </a:extLst>
          </p:cNvPr>
          <p:cNvSpPr txBox="1"/>
          <p:nvPr/>
        </p:nvSpPr>
        <p:spPr>
          <a:xfrm>
            <a:off x="710245" y="4802121"/>
            <a:ext cx="5963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Does each artifact have a “version”?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D4BC4C5-BBE5-838E-52D5-F4966112ADC3}"/>
              </a:ext>
            </a:extLst>
          </p:cNvPr>
          <p:cNvSpPr txBox="1"/>
          <p:nvPr/>
        </p:nvSpPr>
        <p:spPr>
          <a:xfrm>
            <a:off x="6760352" y="5325341"/>
            <a:ext cx="4283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How to manage lifecycle?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51F286-544B-1165-5DC4-E6929A40F145}"/>
              </a:ext>
            </a:extLst>
          </p:cNvPr>
          <p:cNvSpPr txBox="1"/>
          <p:nvPr/>
        </p:nvSpPr>
        <p:spPr>
          <a:xfrm>
            <a:off x="2657737" y="2106169"/>
            <a:ext cx="2204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signature?</a:t>
            </a:r>
          </a:p>
        </p:txBody>
      </p:sp>
    </p:spTree>
    <p:extLst>
      <p:ext uri="{BB962C8B-B14F-4D97-AF65-F5344CB8AC3E}">
        <p14:creationId xmlns:p14="http://schemas.microsoft.com/office/powerpoint/2010/main" val="253746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8" grpId="0"/>
      <p:bldP spid="30" grpId="0"/>
      <p:bldP spid="31" grpId="0"/>
      <p:bldP spid="32" grpId="0"/>
      <p:bldP spid="47" grpId="0"/>
      <p:bldP spid="48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66E4E-987B-3855-37F5-306E61260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Supply Chain Artifacts – What/Where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3DD6E9-D915-70B8-AB94-FA9E1B413EFF}"/>
              </a:ext>
            </a:extLst>
          </p:cNvPr>
          <p:cNvSpPr txBox="1"/>
          <p:nvPr/>
        </p:nvSpPr>
        <p:spPr>
          <a:xfrm>
            <a:off x="838200" y="223394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Where will you store them?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34237F-5C01-880A-F982-42222126B6A6}"/>
              </a:ext>
            </a:extLst>
          </p:cNvPr>
          <p:cNvSpPr txBox="1"/>
          <p:nvPr/>
        </p:nvSpPr>
        <p:spPr>
          <a:xfrm>
            <a:off x="3453384" y="3839228"/>
            <a:ext cx="41024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Will you distribute them?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8FBF16-7EFE-0A56-5955-FC8AE8B7AE38}"/>
              </a:ext>
            </a:extLst>
          </p:cNvPr>
          <p:cNvSpPr txBox="1"/>
          <p:nvPr/>
        </p:nvSpPr>
        <p:spPr>
          <a:xfrm>
            <a:off x="5763768" y="5576588"/>
            <a:ext cx="5963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How will you manage their lifecycle?</a:t>
            </a:r>
          </a:p>
        </p:txBody>
      </p:sp>
    </p:spTree>
    <p:extLst>
      <p:ext uri="{BB962C8B-B14F-4D97-AF65-F5344CB8AC3E}">
        <p14:creationId xmlns:p14="http://schemas.microsoft.com/office/powerpoint/2010/main" val="29016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CF620-4E28-0D1A-2B37-14888E8F8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Supply Chain Artifact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8A816-941D-7B8E-C1BB-660ABD157C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Best practice: </a:t>
            </a:r>
            <a:br>
              <a:rPr lang="en-US" dirty="0"/>
            </a:br>
            <a:r>
              <a:rPr lang="en-US" dirty="0"/>
              <a:t>Own a copy of your dependencies, in an environment you own</a:t>
            </a:r>
          </a:p>
          <a:p>
            <a:r>
              <a:rPr lang="en-US" dirty="0"/>
              <a:t>Ship the SBOM, </a:t>
            </a:r>
            <a:r>
              <a:rPr lang="en-US" dirty="0" err="1"/>
              <a:t>gitBOM</a:t>
            </a:r>
            <a:r>
              <a:rPr lang="en-US" dirty="0"/>
              <a:t>, Scan Result, Claims alongside…</a:t>
            </a:r>
          </a:p>
        </p:txBody>
      </p:sp>
      <p:grpSp>
        <p:nvGrpSpPr>
          <p:cNvPr id="6" name="Content Placeholder 5">
            <a:extLst>
              <a:ext uri="{FF2B5EF4-FFF2-40B4-BE49-F238E27FC236}">
                <a16:creationId xmlns:a16="http://schemas.microsoft.com/office/drawing/2014/main" id="{39F8A8E3-6892-85D1-9059-C9C746414C39}"/>
              </a:ext>
            </a:extLst>
          </p:cNvPr>
          <p:cNvGrpSpPr/>
          <p:nvPr/>
        </p:nvGrpSpPr>
        <p:grpSpPr>
          <a:xfrm>
            <a:off x="2364619" y="3668907"/>
            <a:ext cx="9816071" cy="3177783"/>
            <a:chOff x="2364619" y="3668907"/>
            <a:chExt cx="9816071" cy="3177783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A158FAC-8E5C-7420-2BFA-F6A95B708BA2}"/>
                </a:ext>
              </a:extLst>
            </p:cNvPr>
            <p:cNvSpPr/>
            <p:nvPr/>
          </p:nvSpPr>
          <p:spPr>
            <a:xfrm>
              <a:off x="2364619" y="3668907"/>
              <a:ext cx="9816071" cy="3177783"/>
            </a:xfrm>
            <a:custGeom>
              <a:avLst/>
              <a:gdLst>
                <a:gd name="connsiteX0" fmla="*/ -168 w 9816071"/>
                <a:gd name="connsiteY0" fmla="*/ -57 h 3177783"/>
                <a:gd name="connsiteX1" fmla="*/ 9815903 w 9816071"/>
                <a:gd name="connsiteY1" fmla="*/ -57 h 3177783"/>
                <a:gd name="connsiteX2" fmla="*/ 9815903 w 9816071"/>
                <a:gd name="connsiteY2" fmla="*/ 3177726 h 3177783"/>
                <a:gd name="connsiteX3" fmla="*/ -168 w 9816071"/>
                <a:gd name="connsiteY3" fmla="*/ 3177726 h 3177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16071" h="3177783">
                  <a:moveTo>
                    <a:pt x="-168" y="-57"/>
                  </a:moveTo>
                  <a:lnTo>
                    <a:pt x="9815903" y="-57"/>
                  </a:lnTo>
                  <a:lnTo>
                    <a:pt x="9815903" y="3177726"/>
                  </a:lnTo>
                  <a:lnTo>
                    <a:pt x="-168" y="3177726"/>
                  </a:lnTo>
                  <a:close/>
                </a:path>
              </a:pathLst>
            </a:custGeom>
            <a:solidFill>
              <a:srgbClr val="FFFFFF"/>
            </a:solidFill>
            <a:ln w="112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C85FC8-B912-19A4-4098-4B743234A635}"/>
                </a:ext>
              </a:extLst>
            </p:cNvPr>
            <p:cNvSpPr txBox="1"/>
            <p:nvPr/>
          </p:nvSpPr>
          <p:spPr>
            <a:xfrm>
              <a:off x="3071335" y="3770202"/>
              <a:ext cx="748321" cy="3176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36" b="1" spc="0" baseline="0">
                  <a:solidFill>
                    <a:srgbClr val="000000"/>
                  </a:solidFill>
                  <a:latin typeface="Segoe UI"/>
                  <a:cs typeface="Segoe UI"/>
                  <a:sym typeface="Segoe UI"/>
                  <a:rtl val="0"/>
                </a:rPr>
                <a:t>Wabbit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139C51-6ABB-B74B-A60B-BC8FE0BFD8CB}"/>
                </a:ext>
              </a:extLst>
            </p:cNvPr>
            <p:cNvSpPr txBox="1"/>
            <p:nvPr/>
          </p:nvSpPr>
          <p:spPr>
            <a:xfrm>
              <a:off x="2981844" y="3973761"/>
              <a:ext cx="951880" cy="3176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36" b="1" spc="0" baseline="0">
                  <a:solidFill>
                    <a:srgbClr val="000000"/>
                  </a:solidFill>
                  <a:latin typeface="Segoe UI"/>
                  <a:cs typeface="Segoe UI"/>
                  <a:sym typeface="Segoe UI"/>
                  <a:rtl val="0"/>
                </a:rPr>
                <a:t>Networks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2DFBEC5-396D-DCE5-98DE-3DB78655F11B}"/>
                </a:ext>
              </a:extLst>
            </p:cNvPr>
            <p:cNvSpPr/>
            <p:nvPr/>
          </p:nvSpPr>
          <p:spPr>
            <a:xfrm>
              <a:off x="5231410" y="4454872"/>
              <a:ext cx="282720" cy="282720"/>
            </a:xfrm>
            <a:custGeom>
              <a:avLst/>
              <a:gdLst>
                <a:gd name="connsiteX0" fmla="*/ -168 w 282720"/>
                <a:gd name="connsiteY0" fmla="*/ 141303 h 282720"/>
                <a:gd name="connsiteX1" fmla="*/ 141192 w 282720"/>
                <a:gd name="connsiteY1" fmla="*/ -57 h 282720"/>
                <a:gd name="connsiteX2" fmla="*/ 282553 w 282720"/>
                <a:gd name="connsiteY2" fmla="*/ 141303 h 282720"/>
                <a:gd name="connsiteX3" fmla="*/ 141192 w 282720"/>
                <a:gd name="connsiteY3" fmla="*/ 282664 h 282720"/>
                <a:gd name="connsiteX4" fmla="*/ -168 w 282720"/>
                <a:gd name="connsiteY4" fmla="*/ 141303 h 28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720" h="282720">
                  <a:moveTo>
                    <a:pt x="-168" y="141303"/>
                  </a:moveTo>
                  <a:cubicBezTo>
                    <a:pt x="-168" y="63227"/>
                    <a:pt x="63116" y="-57"/>
                    <a:pt x="141192" y="-57"/>
                  </a:cubicBezTo>
                  <a:cubicBezTo>
                    <a:pt x="219269" y="-57"/>
                    <a:pt x="282553" y="63227"/>
                    <a:pt x="282553" y="141303"/>
                  </a:cubicBezTo>
                  <a:cubicBezTo>
                    <a:pt x="282553" y="219380"/>
                    <a:pt x="219269" y="282664"/>
                    <a:pt x="141192" y="282664"/>
                  </a:cubicBezTo>
                  <a:cubicBezTo>
                    <a:pt x="63116" y="282664"/>
                    <a:pt x="-168" y="219380"/>
                    <a:pt x="-168" y="141303"/>
                  </a:cubicBezTo>
                  <a:close/>
                </a:path>
              </a:pathLst>
            </a:custGeom>
            <a:noFill/>
            <a:ln w="1506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F1BF5C-F4B4-E498-63C7-3CD55E07184E}"/>
                </a:ext>
              </a:extLst>
            </p:cNvPr>
            <p:cNvSpPr txBox="1"/>
            <p:nvPr/>
          </p:nvSpPr>
          <p:spPr>
            <a:xfrm>
              <a:off x="5219120" y="4414806"/>
              <a:ext cx="295968" cy="3515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92" spc="0" baseline="0">
                  <a:solidFill>
                    <a:srgbClr val="000000"/>
                  </a:solidFill>
                  <a:latin typeface="Calibri"/>
                  <a:cs typeface="Calibri"/>
                  <a:sym typeface="Calibri"/>
                  <a:rtl val="0"/>
                </a:rPr>
                <a:t>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711C7D-736B-2BB7-35BF-93121F4521A7}"/>
                </a:ext>
              </a:extLst>
            </p:cNvPr>
            <p:cNvSpPr txBox="1"/>
            <p:nvPr/>
          </p:nvSpPr>
          <p:spPr>
            <a:xfrm>
              <a:off x="5456875" y="4776689"/>
              <a:ext cx="646542" cy="294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36" spc="0" baseline="0">
                  <a:solidFill>
                    <a:srgbClr val="000000"/>
                  </a:solidFill>
                  <a:latin typeface="Calibri"/>
                  <a:cs typeface="Calibri"/>
                  <a:sym typeface="Calibri"/>
                  <a:rtl val="0"/>
                </a:rPr>
                <a:t>Public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A9CB468-9A74-EB88-D153-3DE8D39CE7AF}"/>
                </a:ext>
              </a:extLst>
            </p:cNvPr>
            <p:cNvSpPr txBox="1"/>
            <p:nvPr/>
          </p:nvSpPr>
          <p:spPr>
            <a:xfrm>
              <a:off x="5388117" y="4968939"/>
              <a:ext cx="748321" cy="294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36" spc="0" baseline="0">
                  <a:solidFill>
                    <a:srgbClr val="000000"/>
                  </a:solidFill>
                  <a:latin typeface="Calibri"/>
                  <a:cs typeface="Calibri"/>
                  <a:sym typeface="Calibri"/>
                  <a:rtl val="0"/>
                </a:rPr>
                <a:t>Registry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F4EC176-8295-EEEB-F85D-3F644EAD1916}"/>
                </a:ext>
              </a:extLst>
            </p:cNvPr>
            <p:cNvSpPr/>
            <p:nvPr/>
          </p:nvSpPr>
          <p:spPr>
            <a:xfrm>
              <a:off x="5401042" y="6411300"/>
              <a:ext cx="237485" cy="169632"/>
            </a:xfrm>
            <a:custGeom>
              <a:avLst/>
              <a:gdLst>
                <a:gd name="connsiteX0" fmla="*/ -168 w 237485"/>
                <a:gd name="connsiteY0" fmla="*/ -57 h 169632"/>
                <a:gd name="connsiteX1" fmla="*/ 237318 w 237485"/>
                <a:gd name="connsiteY1" fmla="*/ -57 h 169632"/>
                <a:gd name="connsiteX2" fmla="*/ 237318 w 237485"/>
                <a:gd name="connsiteY2" fmla="*/ 169576 h 169632"/>
                <a:gd name="connsiteX3" fmla="*/ -168 w 237485"/>
                <a:gd name="connsiteY3" fmla="*/ 169576 h 169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485" h="169632">
                  <a:moveTo>
                    <a:pt x="-168" y="-57"/>
                  </a:moveTo>
                  <a:lnTo>
                    <a:pt x="237318" y="-57"/>
                  </a:lnTo>
                  <a:lnTo>
                    <a:pt x="237318" y="169576"/>
                  </a:lnTo>
                  <a:lnTo>
                    <a:pt x="-168" y="169576"/>
                  </a:lnTo>
                  <a:close/>
                </a:path>
              </a:pathLst>
            </a:custGeom>
            <a:solidFill>
              <a:srgbClr val="262261"/>
            </a:solidFill>
            <a:ln w="15065" cap="flat">
              <a:solidFill>
                <a:srgbClr val="26226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4729184-0B6D-F443-2DC3-B4E198AD611E}"/>
                </a:ext>
              </a:extLst>
            </p:cNvPr>
            <p:cNvSpPr txBox="1"/>
            <p:nvPr/>
          </p:nvSpPr>
          <p:spPr>
            <a:xfrm>
              <a:off x="5567738" y="6382544"/>
              <a:ext cx="861410" cy="2158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1" spc="0" baseline="0">
                  <a:solidFill>
                    <a:srgbClr val="000000"/>
                  </a:solidFill>
                  <a:latin typeface="Calibri"/>
                  <a:cs typeface="Calibri"/>
                  <a:sym typeface="Calibri"/>
                  <a:rtl val="0"/>
                </a:rPr>
                <a:t>Notary v2 Scope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0D5A5EC-EED6-A843-7E7D-BCA85FAFB3AD}"/>
                </a:ext>
              </a:extLst>
            </p:cNvPr>
            <p:cNvSpPr/>
            <p:nvPr/>
          </p:nvSpPr>
          <p:spPr>
            <a:xfrm>
              <a:off x="5401042" y="6614859"/>
              <a:ext cx="237485" cy="169632"/>
            </a:xfrm>
            <a:custGeom>
              <a:avLst/>
              <a:gdLst>
                <a:gd name="connsiteX0" fmla="*/ -168 w 237485"/>
                <a:gd name="connsiteY0" fmla="*/ -57 h 169632"/>
                <a:gd name="connsiteX1" fmla="*/ 237318 w 237485"/>
                <a:gd name="connsiteY1" fmla="*/ -57 h 169632"/>
                <a:gd name="connsiteX2" fmla="*/ 237318 w 237485"/>
                <a:gd name="connsiteY2" fmla="*/ 169576 h 169632"/>
                <a:gd name="connsiteX3" fmla="*/ -168 w 237485"/>
                <a:gd name="connsiteY3" fmla="*/ 169576 h 169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485" h="169632">
                  <a:moveTo>
                    <a:pt x="-168" y="-57"/>
                  </a:moveTo>
                  <a:lnTo>
                    <a:pt x="237318" y="-57"/>
                  </a:lnTo>
                  <a:lnTo>
                    <a:pt x="237318" y="169576"/>
                  </a:lnTo>
                  <a:lnTo>
                    <a:pt x="-168" y="169576"/>
                  </a:lnTo>
                  <a:close/>
                </a:path>
              </a:pathLst>
            </a:custGeom>
            <a:solidFill>
              <a:srgbClr val="A6A6A6"/>
            </a:solidFill>
            <a:ln w="15065" cap="flat">
              <a:solidFill>
                <a:srgbClr val="A6A6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24300F4-AEA6-06CB-8B97-DC409284B341}"/>
                </a:ext>
              </a:extLst>
            </p:cNvPr>
            <p:cNvSpPr txBox="1"/>
            <p:nvPr/>
          </p:nvSpPr>
          <p:spPr>
            <a:xfrm>
              <a:off x="5567738" y="6597412"/>
              <a:ext cx="1630411" cy="2158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1" spc="0" baseline="0">
                  <a:solidFill>
                    <a:srgbClr val="000000"/>
                  </a:solidFill>
                  <a:latin typeface="Calibri"/>
                  <a:cs typeface="Calibri"/>
                  <a:sym typeface="Calibri"/>
                  <a:rtl val="0"/>
                </a:rPr>
                <a:t>Interoperability with other projects</a:t>
              </a:r>
            </a:p>
          </p:txBody>
        </p:sp>
        <p:grpSp>
          <p:nvGrpSpPr>
            <p:cNvPr id="18" name="Content Placeholder 5">
              <a:extLst>
                <a:ext uri="{FF2B5EF4-FFF2-40B4-BE49-F238E27FC236}">
                  <a16:creationId xmlns:a16="http://schemas.microsoft.com/office/drawing/2014/main" id="{17E866B6-4DAC-D495-2E06-EB5B07E783EA}"/>
                </a:ext>
              </a:extLst>
            </p:cNvPr>
            <p:cNvGrpSpPr/>
            <p:nvPr/>
          </p:nvGrpSpPr>
          <p:grpSpPr>
            <a:xfrm>
              <a:off x="5815910" y="4223199"/>
              <a:ext cx="144456" cy="139474"/>
              <a:chOff x="5815910" y="4223199"/>
              <a:chExt cx="144456" cy="139474"/>
            </a:xfrm>
            <a:solidFill>
              <a:srgbClr val="262261"/>
            </a:solidFill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D3AC316B-965A-376E-229D-F81B1A85C140}"/>
                  </a:ext>
                </a:extLst>
              </p:cNvPr>
              <p:cNvSpPr/>
              <p:nvPr/>
            </p:nvSpPr>
            <p:spPr>
              <a:xfrm>
                <a:off x="5857637" y="4289242"/>
                <a:ext cx="48650" cy="55639"/>
              </a:xfrm>
              <a:custGeom>
                <a:avLst/>
                <a:gdLst>
                  <a:gd name="connsiteX0" fmla="*/ 48483 w 48650"/>
                  <a:gd name="connsiteY0" fmla="*/ 10200 h 55639"/>
                  <a:gd name="connsiteX1" fmla="*/ 36823 w 48650"/>
                  <a:gd name="connsiteY1" fmla="*/ -57 h 55639"/>
                  <a:gd name="connsiteX2" fmla="*/ -168 w 48650"/>
                  <a:gd name="connsiteY2" fmla="*/ 45484 h 55639"/>
                  <a:gd name="connsiteX3" fmla="*/ 11650 w 48650"/>
                  <a:gd name="connsiteY3" fmla="*/ 55583 h 5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650" h="55639">
                    <a:moveTo>
                      <a:pt x="48483" y="10200"/>
                    </a:moveTo>
                    <a:lnTo>
                      <a:pt x="36823" y="-57"/>
                    </a:lnTo>
                    <a:lnTo>
                      <a:pt x="-168" y="45484"/>
                    </a:lnTo>
                    <a:lnTo>
                      <a:pt x="11650" y="55583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2C2736C9-E347-620A-CD0B-96C395A4E080}"/>
                  </a:ext>
                </a:extLst>
              </p:cNvPr>
              <p:cNvSpPr/>
              <p:nvPr/>
            </p:nvSpPr>
            <p:spPr>
              <a:xfrm>
                <a:off x="5848940" y="4342858"/>
                <a:ext cx="13977" cy="15074"/>
              </a:xfrm>
              <a:custGeom>
                <a:avLst/>
                <a:gdLst>
                  <a:gd name="connsiteX0" fmla="*/ 9467 w 13977"/>
                  <a:gd name="connsiteY0" fmla="*/ 4919 h 15074"/>
                  <a:gd name="connsiteX1" fmla="*/ 3247 w 13977"/>
                  <a:gd name="connsiteY1" fmla="*/ -57 h 15074"/>
                  <a:gd name="connsiteX2" fmla="*/ -168 w 13977"/>
                  <a:gd name="connsiteY2" fmla="*/ 15018 h 15074"/>
                  <a:gd name="connsiteX3" fmla="*/ 13810 w 13977"/>
                  <a:gd name="connsiteY3" fmla="*/ 8651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77" h="15074">
                    <a:moveTo>
                      <a:pt x="9467" y="4919"/>
                    </a:moveTo>
                    <a:lnTo>
                      <a:pt x="3247" y="-57"/>
                    </a:lnTo>
                    <a:lnTo>
                      <a:pt x="-168" y="15018"/>
                    </a:lnTo>
                    <a:lnTo>
                      <a:pt x="13810" y="865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FDF6BF7-A149-CD7C-2DE6-BFD287762A7A}"/>
                  </a:ext>
                </a:extLst>
              </p:cNvPr>
              <p:cNvSpPr/>
              <p:nvPr/>
            </p:nvSpPr>
            <p:spPr>
              <a:xfrm>
                <a:off x="5942340" y="4223199"/>
                <a:ext cx="18026" cy="17404"/>
              </a:xfrm>
              <a:custGeom>
                <a:avLst/>
                <a:gdLst>
                  <a:gd name="connsiteX0" fmla="*/ -168 w 18026"/>
                  <a:gd name="connsiteY0" fmla="*/ 7249 h 17404"/>
                  <a:gd name="connsiteX1" fmla="*/ 11638 w 18026"/>
                  <a:gd name="connsiteY1" fmla="*/ 17347 h 17404"/>
                  <a:gd name="connsiteX2" fmla="*/ 17859 w 18026"/>
                  <a:gd name="connsiteY2" fmla="*/ 9725 h 17404"/>
                  <a:gd name="connsiteX3" fmla="*/ 5735 w 18026"/>
                  <a:gd name="connsiteY3" fmla="*/ -57 h 1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6" h="17404">
                    <a:moveTo>
                      <a:pt x="-168" y="7249"/>
                    </a:moveTo>
                    <a:lnTo>
                      <a:pt x="11638" y="17347"/>
                    </a:lnTo>
                    <a:lnTo>
                      <a:pt x="17859" y="9725"/>
                    </a:lnTo>
                    <a:lnTo>
                      <a:pt x="5735" y="-57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3A3F0663-8E1F-0EF0-3C78-6930892957DB}"/>
                  </a:ext>
                </a:extLst>
              </p:cNvPr>
              <p:cNvSpPr/>
              <p:nvPr/>
            </p:nvSpPr>
            <p:spPr>
              <a:xfrm>
                <a:off x="5900373" y="4237798"/>
                <a:ext cx="52714" cy="65432"/>
              </a:xfrm>
              <a:custGeom>
                <a:avLst/>
                <a:gdLst>
                  <a:gd name="connsiteX0" fmla="*/ 18639 w 52714"/>
                  <a:gd name="connsiteY0" fmla="*/ 59473 h 65432"/>
                  <a:gd name="connsiteX1" fmla="*/ 25944 w 52714"/>
                  <a:gd name="connsiteY1" fmla="*/ 65376 h 65432"/>
                  <a:gd name="connsiteX2" fmla="*/ 44434 w 52714"/>
                  <a:gd name="connsiteY2" fmla="*/ 42690 h 65432"/>
                  <a:gd name="connsiteX3" fmla="*/ 52203 w 52714"/>
                  <a:gd name="connsiteY3" fmla="*/ 19066 h 65432"/>
                  <a:gd name="connsiteX4" fmla="*/ 47861 w 52714"/>
                  <a:gd name="connsiteY4" fmla="*/ 10200 h 65432"/>
                  <a:gd name="connsiteX5" fmla="*/ 36043 w 52714"/>
                  <a:gd name="connsiteY5" fmla="*/ -57 h 65432"/>
                  <a:gd name="connsiteX6" fmla="*/ -168 w 52714"/>
                  <a:gd name="connsiteY6" fmla="*/ 44240 h 65432"/>
                  <a:gd name="connsiteX7" fmla="*/ 11650 w 52714"/>
                  <a:gd name="connsiteY7" fmla="*/ 54497 h 65432"/>
                  <a:gd name="connsiteX8" fmla="*/ 41641 w 52714"/>
                  <a:gd name="connsiteY8" fmla="*/ 17506 h 65432"/>
                  <a:gd name="connsiteX9" fmla="*/ 42885 w 52714"/>
                  <a:gd name="connsiteY9" fmla="*/ 20774 h 65432"/>
                  <a:gd name="connsiteX10" fmla="*/ 37287 w 52714"/>
                  <a:gd name="connsiteY10" fmla="*/ 36629 h 65432"/>
                  <a:gd name="connsiteX11" fmla="*/ 18639 w 52714"/>
                  <a:gd name="connsiteY11" fmla="*/ 59473 h 65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14" h="65432">
                    <a:moveTo>
                      <a:pt x="18639" y="59473"/>
                    </a:moveTo>
                    <a:lnTo>
                      <a:pt x="25944" y="65376"/>
                    </a:lnTo>
                    <a:lnTo>
                      <a:pt x="44434" y="42690"/>
                    </a:lnTo>
                    <a:cubicBezTo>
                      <a:pt x="50654" y="35532"/>
                      <a:pt x="53606" y="26519"/>
                      <a:pt x="52203" y="19066"/>
                    </a:cubicBezTo>
                    <a:cubicBezTo>
                      <a:pt x="51581" y="15640"/>
                      <a:pt x="50032" y="12688"/>
                      <a:pt x="47861" y="10200"/>
                    </a:cubicBezTo>
                    <a:lnTo>
                      <a:pt x="36043" y="-57"/>
                    </a:lnTo>
                    <a:lnTo>
                      <a:pt x="-168" y="44240"/>
                    </a:lnTo>
                    <a:lnTo>
                      <a:pt x="11650" y="54497"/>
                    </a:lnTo>
                    <a:lnTo>
                      <a:pt x="41641" y="17506"/>
                    </a:lnTo>
                    <a:cubicBezTo>
                      <a:pt x="42263" y="18444"/>
                      <a:pt x="42726" y="19530"/>
                      <a:pt x="42885" y="20774"/>
                    </a:cubicBezTo>
                    <a:cubicBezTo>
                      <a:pt x="43812" y="25433"/>
                      <a:pt x="41483" y="31653"/>
                      <a:pt x="37287" y="36629"/>
                    </a:cubicBezTo>
                    <a:lnTo>
                      <a:pt x="18639" y="59473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9AAE185-D154-B9BD-FC92-3BCCC9A7A63E}"/>
                  </a:ext>
                </a:extLst>
              </p:cNvPr>
              <p:cNvSpPr/>
              <p:nvPr/>
            </p:nvSpPr>
            <p:spPr>
              <a:xfrm>
                <a:off x="5815910" y="4254176"/>
                <a:ext cx="59130" cy="108497"/>
              </a:xfrm>
              <a:custGeom>
                <a:avLst/>
                <a:gdLst>
                  <a:gd name="connsiteX0" fmla="*/ 5664 w 59130"/>
                  <a:gd name="connsiteY0" fmla="*/ 90186 h 108497"/>
                  <a:gd name="connsiteX1" fmla="*/ 6750 w 59130"/>
                  <a:gd name="connsiteY1" fmla="*/ 87845 h 108497"/>
                  <a:gd name="connsiteX2" fmla="*/ 10165 w 59130"/>
                  <a:gd name="connsiteY2" fmla="*/ 83807 h 108497"/>
                  <a:gd name="connsiteX3" fmla="*/ 19800 w 59130"/>
                  <a:gd name="connsiteY3" fmla="*/ 77441 h 108497"/>
                  <a:gd name="connsiteX4" fmla="*/ 30996 w 59130"/>
                  <a:gd name="connsiteY4" fmla="*/ 72001 h 108497"/>
                  <a:gd name="connsiteX5" fmla="*/ 36899 w 59130"/>
                  <a:gd name="connsiteY5" fmla="*/ 68574 h 108497"/>
                  <a:gd name="connsiteX6" fmla="*/ 40009 w 59130"/>
                  <a:gd name="connsiteY6" fmla="*/ 66098 h 108497"/>
                  <a:gd name="connsiteX7" fmla="*/ 42802 w 59130"/>
                  <a:gd name="connsiteY7" fmla="*/ 61744 h 108497"/>
                  <a:gd name="connsiteX8" fmla="*/ 42802 w 59130"/>
                  <a:gd name="connsiteY8" fmla="*/ 55682 h 108497"/>
                  <a:gd name="connsiteX9" fmla="*/ 39851 w 59130"/>
                  <a:gd name="connsiteY9" fmla="*/ 51328 h 108497"/>
                  <a:gd name="connsiteX10" fmla="*/ 33326 w 59130"/>
                  <a:gd name="connsiteY10" fmla="*/ 47133 h 108497"/>
                  <a:gd name="connsiteX11" fmla="*/ 21825 w 59130"/>
                  <a:gd name="connsiteY11" fmla="*/ 42157 h 108497"/>
                  <a:gd name="connsiteX12" fmla="*/ 13739 w 59130"/>
                  <a:gd name="connsiteY12" fmla="*/ 36095 h 108497"/>
                  <a:gd name="connsiteX13" fmla="*/ 11884 w 59130"/>
                  <a:gd name="connsiteY13" fmla="*/ 27241 h 108497"/>
                  <a:gd name="connsiteX14" fmla="*/ 15299 w 59130"/>
                  <a:gd name="connsiteY14" fmla="*/ 17300 h 108497"/>
                  <a:gd name="connsiteX15" fmla="*/ 34253 w 59130"/>
                  <a:gd name="connsiteY15" fmla="*/ 5324 h 108497"/>
                  <a:gd name="connsiteX16" fmla="*/ 46376 w 59130"/>
                  <a:gd name="connsiteY16" fmla="*/ 2994 h 108497"/>
                  <a:gd name="connsiteX17" fmla="*/ 52596 w 59130"/>
                  <a:gd name="connsiteY17" fmla="*/ 2372 h 108497"/>
                  <a:gd name="connsiteX18" fmla="*/ 58963 w 59130"/>
                  <a:gd name="connsiteY18" fmla="*/ 2067 h 108497"/>
                  <a:gd name="connsiteX19" fmla="*/ 33167 w 59130"/>
                  <a:gd name="connsiteY19" fmla="*/ 506 h 108497"/>
                  <a:gd name="connsiteX20" fmla="*/ 20275 w 59130"/>
                  <a:gd name="connsiteY20" fmla="*/ 4080 h 108497"/>
                  <a:gd name="connsiteX21" fmla="*/ 9079 w 59130"/>
                  <a:gd name="connsiteY21" fmla="*/ 12630 h 108497"/>
                  <a:gd name="connsiteX22" fmla="*/ 5348 w 59130"/>
                  <a:gd name="connsiteY22" fmla="*/ 18849 h 108497"/>
                  <a:gd name="connsiteX23" fmla="*/ 3335 w 59130"/>
                  <a:gd name="connsiteY23" fmla="*/ 25838 h 108497"/>
                  <a:gd name="connsiteX24" fmla="*/ 3176 w 59130"/>
                  <a:gd name="connsiteY24" fmla="*/ 33460 h 108497"/>
                  <a:gd name="connsiteX25" fmla="*/ 6128 w 59130"/>
                  <a:gd name="connsiteY25" fmla="*/ 41071 h 108497"/>
                  <a:gd name="connsiteX26" fmla="*/ 11567 w 59130"/>
                  <a:gd name="connsiteY26" fmla="*/ 46669 h 108497"/>
                  <a:gd name="connsiteX27" fmla="*/ 17629 w 59130"/>
                  <a:gd name="connsiteY27" fmla="*/ 50401 h 108497"/>
                  <a:gd name="connsiteX28" fmla="*/ 29288 w 59130"/>
                  <a:gd name="connsiteY28" fmla="*/ 55524 h 108497"/>
                  <a:gd name="connsiteX29" fmla="*/ 33484 w 59130"/>
                  <a:gd name="connsiteY29" fmla="*/ 58012 h 108497"/>
                  <a:gd name="connsiteX30" fmla="*/ 34106 w 59130"/>
                  <a:gd name="connsiteY30" fmla="*/ 58792 h 108497"/>
                  <a:gd name="connsiteX31" fmla="*/ 34106 w 59130"/>
                  <a:gd name="connsiteY31" fmla="*/ 58792 h 108497"/>
                  <a:gd name="connsiteX32" fmla="*/ 33484 w 59130"/>
                  <a:gd name="connsiteY32" fmla="*/ 59720 h 108497"/>
                  <a:gd name="connsiteX33" fmla="*/ 31776 w 59130"/>
                  <a:gd name="connsiteY33" fmla="*/ 61280 h 108497"/>
                  <a:gd name="connsiteX34" fmla="*/ 26948 w 59130"/>
                  <a:gd name="connsiteY34" fmla="*/ 64379 h 108497"/>
                  <a:gd name="connsiteX35" fmla="*/ 15921 w 59130"/>
                  <a:gd name="connsiteY35" fmla="*/ 70599 h 108497"/>
                  <a:gd name="connsiteX36" fmla="*/ 5348 w 59130"/>
                  <a:gd name="connsiteY36" fmla="*/ 79148 h 108497"/>
                  <a:gd name="connsiteX37" fmla="*/ 1468 w 59130"/>
                  <a:gd name="connsiteY37" fmla="*/ 85210 h 108497"/>
                  <a:gd name="connsiteX38" fmla="*/ 383 w 59130"/>
                  <a:gd name="connsiteY38" fmla="*/ 88783 h 108497"/>
                  <a:gd name="connsiteX39" fmla="*/ -92 w 59130"/>
                  <a:gd name="connsiteY39" fmla="*/ 92199 h 108497"/>
                  <a:gd name="connsiteX40" fmla="*/ 530 w 59130"/>
                  <a:gd name="connsiteY40" fmla="*/ 99346 h 108497"/>
                  <a:gd name="connsiteX41" fmla="*/ 4579 w 59130"/>
                  <a:gd name="connsiteY41" fmla="*/ 105566 h 108497"/>
                  <a:gd name="connsiteX42" fmla="*/ 11104 w 59130"/>
                  <a:gd name="connsiteY42" fmla="*/ 108212 h 108497"/>
                  <a:gd name="connsiteX43" fmla="*/ 17787 w 59130"/>
                  <a:gd name="connsiteY43" fmla="*/ 108212 h 108497"/>
                  <a:gd name="connsiteX44" fmla="*/ 30057 w 59130"/>
                  <a:gd name="connsiteY44" fmla="*/ 104944 h 108497"/>
                  <a:gd name="connsiteX45" fmla="*/ 17629 w 59130"/>
                  <a:gd name="connsiteY45" fmla="*/ 106029 h 108497"/>
                  <a:gd name="connsiteX46" fmla="*/ 11726 w 59130"/>
                  <a:gd name="connsiteY46" fmla="*/ 105102 h 108497"/>
                  <a:gd name="connsiteX47" fmla="*/ 7067 w 59130"/>
                  <a:gd name="connsiteY47" fmla="*/ 102456 h 108497"/>
                  <a:gd name="connsiteX48" fmla="*/ 5201 w 59130"/>
                  <a:gd name="connsiteY48" fmla="*/ 92662 h 108497"/>
                  <a:gd name="connsiteX49" fmla="*/ 5664 w 59130"/>
                  <a:gd name="connsiteY49" fmla="*/ 90186 h 108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9130" h="108497">
                    <a:moveTo>
                      <a:pt x="5664" y="90186"/>
                    </a:moveTo>
                    <a:cubicBezTo>
                      <a:pt x="5969" y="89405"/>
                      <a:pt x="6286" y="88625"/>
                      <a:pt x="6750" y="87845"/>
                    </a:cubicBezTo>
                    <a:cubicBezTo>
                      <a:pt x="7677" y="86295"/>
                      <a:pt x="8774" y="85051"/>
                      <a:pt x="10165" y="83807"/>
                    </a:cubicBezTo>
                    <a:cubicBezTo>
                      <a:pt x="12811" y="81319"/>
                      <a:pt x="16227" y="79306"/>
                      <a:pt x="19800" y="77441"/>
                    </a:cubicBezTo>
                    <a:cubicBezTo>
                      <a:pt x="23374" y="75575"/>
                      <a:pt x="27106" y="73867"/>
                      <a:pt x="30996" y="72001"/>
                    </a:cubicBezTo>
                    <a:cubicBezTo>
                      <a:pt x="32862" y="71062"/>
                      <a:pt x="34875" y="69977"/>
                      <a:pt x="36899" y="68574"/>
                    </a:cubicBezTo>
                    <a:cubicBezTo>
                      <a:pt x="37985" y="67952"/>
                      <a:pt x="38923" y="67183"/>
                      <a:pt x="40009" y="66098"/>
                    </a:cubicBezTo>
                    <a:cubicBezTo>
                      <a:pt x="41095" y="65001"/>
                      <a:pt x="42180" y="63757"/>
                      <a:pt x="42802" y="61744"/>
                    </a:cubicBezTo>
                    <a:cubicBezTo>
                      <a:pt x="43583" y="59878"/>
                      <a:pt x="43425" y="57390"/>
                      <a:pt x="42802" y="55682"/>
                    </a:cubicBezTo>
                    <a:cubicBezTo>
                      <a:pt x="42180" y="53816"/>
                      <a:pt x="40937" y="52414"/>
                      <a:pt x="39851" y="51328"/>
                    </a:cubicBezTo>
                    <a:cubicBezTo>
                      <a:pt x="37521" y="49304"/>
                      <a:pt x="35350" y="48218"/>
                      <a:pt x="33326" y="47133"/>
                    </a:cubicBezTo>
                    <a:cubicBezTo>
                      <a:pt x="29288" y="45109"/>
                      <a:pt x="25398" y="43865"/>
                      <a:pt x="21825" y="42157"/>
                    </a:cubicBezTo>
                    <a:cubicBezTo>
                      <a:pt x="18409" y="40449"/>
                      <a:pt x="15457" y="38583"/>
                      <a:pt x="13739" y="36095"/>
                    </a:cubicBezTo>
                    <a:cubicBezTo>
                      <a:pt x="12031" y="33766"/>
                      <a:pt x="11409" y="30656"/>
                      <a:pt x="11884" y="27241"/>
                    </a:cubicBezTo>
                    <a:cubicBezTo>
                      <a:pt x="12348" y="23667"/>
                      <a:pt x="13433" y="20252"/>
                      <a:pt x="15299" y="17300"/>
                    </a:cubicBezTo>
                    <a:cubicBezTo>
                      <a:pt x="19178" y="11386"/>
                      <a:pt x="26484" y="7507"/>
                      <a:pt x="34253" y="5324"/>
                    </a:cubicBezTo>
                    <a:cubicBezTo>
                      <a:pt x="38143" y="4238"/>
                      <a:pt x="42180" y="3458"/>
                      <a:pt x="46376" y="2994"/>
                    </a:cubicBezTo>
                    <a:cubicBezTo>
                      <a:pt x="48400" y="2689"/>
                      <a:pt x="50572" y="2531"/>
                      <a:pt x="52596" y="2372"/>
                    </a:cubicBezTo>
                    <a:cubicBezTo>
                      <a:pt x="54620" y="2225"/>
                      <a:pt x="56791" y="2067"/>
                      <a:pt x="58963" y="2067"/>
                    </a:cubicBezTo>
                    <a:cubicBezTo>
                      <a:pt x="50572" y="-116"/>
                      <a:pt x="41875" y="-579"/>
                      <a:pt x="33167" y="506"/>
                    </a:cubicBezTo>
                    <a:cubicBezTo>
                      <a:pt x="28813" y="1128"/>
                      <a:pt x="24471" y="2225"/>
                      <a:pt x="20275" y="4080"/>
                    </a:cubicBezTo>
                    <a:cubicBezTo>
                      <a:pt x="16080" y="5946"/>
                      <a:pt x="12190" y="8751"/>
                      <a:pt x="9079" y="12630"/>
                    </a:cubicBezTo>
                    <a:cubicBezTo>
                      <a:pt x="7530" y="14495"/>
                      <a:pt x="6286" y="16678"/>
                      <a:pt x="5348" y="18849"/>
                    </a:cubicBezTo>
                    <a:cubicBezTo>
                      <a:pt x="4420" y="21179"/>
                      <a:pt x="3798" y="23350"/>
                      <a:pt x="3335" y="25838"/>
                    </a:cubicBezTo>
                    <a:cubicBezTo>
                      <a:pt x="2860" y="28326"/>
                      <a:pt x="2860" y="30814"/>
                      <a:pt x="3176" y="33460"/>
                    </a:cubicBezTo>
                    <a:cubicBezTo>
                      <a:pt x="3640" y="36095"/>
                      <a:pt x="4579" y="38742"/>
                      <a:pt x="6128" y="41071"/>
                    </a:cubicBezTo>
                    <a:cubicBezTo>
                      <a:pt x="7677" y="43401"/>
                      <a:pt x="9543" y="45109"/>
                      <a:pt x="11567" y="46669"/>
                    </a:cubicBezTo>
                    <a:cubicBezTo>
                      <a:pt x="13592" y="48218"/>
                      <a:pt x="15605" y="49304"/>
                      <a:pt x="17629" y="50401"/>
                    </a:cubicBezTo>
                    <a:cubicBezTo>
                      <a:pt x="21666" y="52414"/>
                      <a:pt x="25715" y="53975"/>
                      <a:pt x="29288" y="55524"/>
                    </a:cubicBezTo>
                    <a:cubicBezTo>
                      <a:pt x="30996" y="56304"/>
                      <a:pt x="32545" y="57232"/>
                      <a:pt x="33484" y="58012"/>
                    </a:cubicBezTo>
                    <a:cubicBezTo>
                      <a:pt x="33948" y="58317"/>
                      <a:pt x="34106" y="58634"/>
                      <a:pt x="34106" y="58792"/>
                    </a:cubicBezTo>
                    <a:cubicBezTo>
                      <a:pt x="34106" y="58939"/>
                      <a:pt x="34106" y="58792"/>
                      <a:pt x="34106" y="58792"/>
                    </a:cubicBezTo>
                    <a:cubicBezTo>
                      <a:pt x="34106" y="58792"/>
                      <a:pt x="33948" y="59256"/>
                      <a:pt x="33484" y="59720"/>
                    </a:cubicBezTo>
                    <a:cubicBezTo>
                      <a:pt x="33009" y="60183"/>
                      <a:pt x="32387" y="60658"/>
                      <a:pt x="31776" y="61280"/>
                    </a:cubicBezTo>
                    <a:cubicBezTo>
                      <a:pt x="30374" y="62366"/>
                      <a:pt x="28666" y="63293"/>
                      <a:pt x="26948" y="64379"/>
                    </a:cubicBezTo>
                    <a:cubicBezTo>
                      <a:pt x="23374" y="66403"/>
                      <a:pt x="19653" y="68427"/>
                      <a:pt x="15921" y="70599"/>
                    </a:cubicBezTo>
                    <a:cubicBezTo>
                      <a:pt x="12190" y="72928"/>
                      <a:pt x="8457" y="75575"/>
                      <a:pt x="5348" y="79148"/>
                    </a:cubicBezTo>
                    <a:cubicBezTo>
                      <a:pt x="3798" y="80856"/>
                      <a:pt x="2396" y="83027"/>
                      <a:pt x="1468" y="85210"/>
                    </a:cubicBezTo>
                    <a:cubicBezTo>
                      <a:pt x="1005" y="86295"/>
                      <a:pt x="530" y="87539"/>
                      <a:pt x="383" y="88783"/>
                    </a:cubicBezTo>
                    <a:cubicBezTo>
                      <a:pt x="66" y="90027"/>
                      <a:pt x="66" y="91113"/>
                      <a:pt x="-92" y="92199"/>
                    </a:cubicBezTo>
                    <a:cubicBezTo>
                      <a:pt x="-239" y="94528"/>
                      <a:pt x="-239" y="96858"/>
                      <a:pt x="530" y="99346"/>
                    </a:cubicBezTo>
                    <a:cubicBezTo>
                      <a:pt x="1152" y="101675"/>
                      <a:pt x="2554" y="104016"/>
                      <a:pt x="4579" y="105566"/>
                    </a:cubicBezTo>
                    <a:cubicBezTo>
                      <a:pt x="6591" y="107115"/>
                      <a:pt x="8921" y="107895"/>
                      <a:pt x="11104" y="108212"/>
                    </a:cubicBezTo>
                    <a:cubicBezTo>
                      <a:pt x="13433" y="108517"/>
                      <a:pt x="15605" y="108517"/>
                      <a:pt x="17787" y="108212"/>
                    </a:cubicBezTo>
                    <a:cubicBezTo>
                      <a:pt x="22141" y="107737"/>
                      <a:pt x="26179" y="106493"/>
                      <a:pt x="30057" y="104944"/>
                    </a:cubicBezTo>
                    <a:cubicBezTo>
                      <a:pt x="25862" y="105724"/>
                      <a:pt x="21666" y="106188"/>
                      <a:pt x="17629" y="106029"/>
                    </a:cubicBezTo>
                    <a:cubicBezTo>
                      <a:pt x="15605" y="105882"/>
                      <a:pt x="13592" y="105724"/>
                      <a:pt x="11726" y="105102"/>
                    </a:cubicBezTo>
                    <a:cubicBezTo>
                      <a:pt x="9860" y="104638"/>
                      <a:pt x="8152" y="103700"/>
                      <a:pt x="7067" y="102456"/>
                    </a:cubicBezTo>
                    <a:cubicBezTo>
                      <a:pt x="4726" y="100126"/>
                      <a:pt x="4420" y="96394"/>
                      <a:pt x="5201" y="92662"/>
                    </a:cubicBezTo>
                    <a:cubicBezTo>
                      <a:pt x="5201" y="92040"/>
                      <a:pt x="5506" y="90955"/>
                      <a:pt x="5664" y="90186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Content Placeholder 5">
              <a:extLst>
                <a:ext uri="{FF2B5EF4-FFF2-40B4-BE49-F238E27FC236}">
                  <a16:creationId xmlns:a16="http://schemas.microsoft.com/office/drawing/2014/main" id="{6B3AD711-7269-7F2D-D75A-CDEF6C6D999F}"/>
                </a:ext>
              </a:extLst>
            </p:cNvPr>
            <p:cNvGrpSpPr/>
            <p:nvPr/>
          </p:nvGrpSpPr>
          <p:grpSpPr>
            <a:xfrm>
              <a:off x="9672224" y="4980891"/>
              <a:ext cx="144455" cy="139474"/>
              <a:chOff x="9672224" y="4980891"/>
              <a:chExt cx="144455" cy="139474"/>
            </a:xfrm>
            <a:solidFill>
              <a:srgbClr val="262261"/>
            </a:solidFill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8C7A612E-C96B-5E8C-4F34-674745908CE6}"/>
                  </a:ext>
                </a:extLst>
              </p:cNvPr>
              <p:cNvSpPr/>
              <p:nvPr/>
            </p:nvSpPr>
            <p:spPr>
              <a:xfrm>
                <a:off x="9713950" y="5046934"/>
                <a:ext cx="48650" cy="55639"/>
              </a:xfrm>
              <a:custGeom>
                <a:avLst/>
                <a:gdLst>
                  <a:gd name="connsiteX0" fmla="*/ 48483 w 48650"/>
                  <a:gd name="connsiteY0" fmla="*/ 10200 h 55639"/>
                  <a:gd name="connsiteX1" fmla="*/ 36823 w 48650"/>
                  <a:gd name="connsiteY1" fmla="*/ -57 h 55639"/>
                  <a:gd name="connsiteX2" fmla="*/ -168 w 48650"/>
                  <a:gd name="connsiteY2" fmla="*/ 45484 h 55639"/>
                  <a:gd name="connsiteX3" fmla="*/ 11650 w 48650"/>
                  <a:gd name="connsiteY3" fmla="*/ 55582 h 5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650" h="55639">
                    <a:moveTo>
                      <a:pt x="48483" y="10200"/>
                    </a:moveTo>
                    <a:lnTo>
                      <a:pt x="36823" y="-57"/>
                    </a:lnTo>
                    <a:lnTo>
                      <a:pt x="-168" y="45484"/>
                    </a:lnTo>
                    <a:lnTo>
                      <a:pt x="11650" y="55582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1F9ECC8F-757F-FD94-5387-232D2A0A114B}"/>
                  </a:ext>
                </a:extLst>
              </p:cNvPr>
              <p:cNvSpPr/>
              <p:nvPr/>
            </p:nvSpPr>
            <p:spPr>
              <a:xfrm>
                <a:off x="9705254" y="5100550"/>
                <a:ext cx="13977" cy="15074"/>
              </a:xfrm>
              <a:custGeom>
                <a:avLst/>
                <a:gdLst>
                  <a:gd name="connsiteX0" fmla="*/ 9467 w 13977"/>
                  <a:gd name="connsiteY0" fmla="*/ 4919 h 15074"/>
                  <a:gd name="connsiteX1" fmla="*/ 3247 w 13977"/>
                  <a:gd name="connsiteY1" fmla="*/ -57 h 15074"/>
                  <a:gd name="connsiteX2" fmla="*/ -168 w 13977"/>
                  <a:gd name="connsiteY2" fmla="*/ 15018 h 15074"/>
                  <a:gd name="connsiteX3" fmla="*/ 13809 w 13977"/>
                  <a:gd name="connsiteY3" fmla="*/ 8651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77" h="15074">
                    <a:moveTo>
                      <a:pt x="9467" y="4919"/>
                    </a:moveTo>
                    <a:lnTo>
                      <a:pt x="3247" y="-57"/>
                    </a:lnTo>
                    <a:lnTo>
                      <a:pt x="-168" y="15018"/>
                    </a:lnTo>
                    <a:lnTo>
                      <a:pt x="13809" y="865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2135AFC-FFC3-1039-0B40-4EBDA8ABE857}"/>
                  </a:ext>
                </a:extLst>
              </p:cNvPr>
              <p:cNvSpPr/>
              <p:nvPr/>
            </p:nvSpPr>
            <p:spPr>
              <a:xfrm>
                <a:off x="9798653" y="4980891"/>
                <a:ext cx="18026" cy="17404"/>
              </a:xfrm>
              <a:custGeom>
                <a:avLst/>
                <a:gdLst>
                  <a:gd name="connsiteX0" fmla="*/ -168 w 18026"/>
                  <a:gd name="connsiteY0" fmla="*/ 7248 h 17404"/>
                  <a:gd name="connsiteX1" fmla="*/ 11638 w 18026"/>
                  <a:gd name="connsiteY1" fmla="*/ 17347 h 17404"/>
                  <a:gd name="connsiteX2" fmla="*/ 17858 w 18026"/>
                  <a:gd name="connsiteY2" fmla="*/ 9725 h 17404"/>
                  <a:gd name="connsiteX3" fmla="*/ 5736 w 18026"/>
                  <a:gd name="connsiteY3" fmla="*/ -57 h 1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6" h="17404">
                    <a:moveTo>
                      <a:pt x="-168" y="7248"/>
                    </a:moveTo>
                    <a:lnTo>
                      <a:pt x="11638" y="17347"/>
                    </a:lnTo>
                    <a:lnTo>
                      <a:pt x="17858" y="9725"/>
                    </a:lnTo>
                    <a:lnTo>
                      <a:pt x="5736" y="-57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FC1FD6B-9147-8C0F-4A9E-18D58BD37909}"/>
                  </a:ext>
                </a:extLst>
              </p:cNvPr>
              <p:cNvSpPr/>
              <p:nvPr/>
            </p:nvSpPr>
            <p:spPr>
              <a:xfrm>
                <a:off x="9756686" y="4995490"/>
                <a:ext cx="52714" cy="65433"/>
              </a:xfrm>
              <a:custGeom>
                <a:avLst/>
                <a:gdLst>
                  <a:gd name="connsiteX0" fmla="*/ 18639 w 52714"/>
                  <a:gd name="connsiteY0" fmla="*/ 59473 h 65433"/>
                  <a:gd name="connsiteX1" fmla="*/ 25944 w 52714"/>
                  <a:gd name="connsiteY1" fmla="*/ 65376 h 65433"/>
                  <a:gd name="connsiteX2" fmla="*/ 44434 w 52714"/>
                  <a:gd name="connsiteY2" fmla="*/ 42691 h 65433"/>
                  <a:gd name="connsiteX3" fmla="*/ 52203 w 52714"/>
                  <a:gd name="connsiteY3" fmla="*/ 19066 h 65433"/>
                  <a:gd name="connsiteX4" fmla="*/ 47861 w 52714"/>
                  <a:gd name="connsiteY4" fmla="*/ 10200 h 65433"/>
                  <a:gd name="connsiteX5" fmla="*/ 36043 w 52714"/>
                  <a:gd name="connsiteY5" fmla="*/ -57 h 65433"/>
                  <a:gd name="connsiteX6" fmla="*/ -168 w 52714"/>
                  <a:gd name="connsiteY6" fmla="*/ 44240 h 65433"/>
                  <a:gd name="connsiteX7" fmla="*/ 11650 w 52714"/>
                  <a:gd name="connsiteY7" fmla="*/ 54497 h 65433"/>
                  <a:gd name="connsiteX8" fmla="*/ 41641 w 52714"/>
                  <a:gd name="connsiteY8" fmla="*/ 17506 h 65433"/>
                  <a:gd name="connsiteX9" fmla="*/ 42885 w 52714"/>
                  <a:gd name="connsiteY9" fmla="*/ 20774 h 65433"/>
                  <a:gd name="connsiteX10" fmla="*/ 37287 w 52714"/>
                  <a:gd name="connsiteY10" fmla="*/ 36629 h 65433"/>
                  <a:gd name="connsiteX11" fmla="*/ 18639 w 52714"/>
                  <a:gd name="connsiteY11" fmla="*/ 59473 h 65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14" h="65433">
                    <a:moveTo>
                      <a:pt x="18639" y="59473"/>
                    </a:moveTo>
                    <a:lnTo>
                      <a:pt x="25944" y="65376"/>
                    </a:lnTo>
                    <a:lnTo>
                      <a:pt x="44434" y="42691"/>
                    </a:lnTo>
                    <a:cubicBezTo>
                      <a:pt x="50654" y="35532"/>
                      <a:pt x="53606" y="26519"/>
                      <a:pt x="52203" y="19066"/>
                    </a:cubicBezTo>
                    <a:cubicBezTo>
                      <a:pt x="51581" y="15640"/>
                      <a:pt x="50032" y="12688"/>
                      <a:pt x="47861" y="10200"/>
                    </a:cubicBezTo>
                    <a:lnTo>
                      <a:pt x="36043" y="-57"/>
                    </a:lnTo>
                    <a:lnTo>
                      <a:pt x="-168" y="44240"/>
                    </a:lnTo>
                    <a:lnTo>
                      <a:pt x="11650" y="54497"/>
                    </a:lnTo>
                    <a:lnTo>
                      <a:pt x="41641" y="17506"/>
                    </a:lnTo>
                    <a:cubicBezTo>
                      <a:pt x="42263" y="18444"/>
                      <a:pt x="42727" y="19530"/>
                      <a:pt x="42885" y="20774"/>
                    </a:cubicBezTo>
                    <a:cubicBezTo>
                      <a:pt x="43813" y="25433"/>
                      <a:pt x="41482" y="31653"/>
                      <a:pt x="37287" y="36629"/>
                    </a:cubicBezTo>
                    <a:lnTo>
                      <a:pt x="18639" y="59473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803ED61-B972-FAE5-28FE-02C667DA23FF}"/>
                  </a:ext>
                </a:extLst>
              </p:cNvPr>
              <p:cNvSpPr/>
              <p:nvPr/>
            </p:nvSpPr>
            <p:spPr>
              <a:xfrm>
                <a:off x="9672224" y="5011868"/>
                <a:ext cx="59130" cy="108497"/>
              </a:xfrm>
              <a:custGeom>
                <a:avLst/>
                <a:gdLst>
                  <a:gd name="connsiteX0" fmla="*/ 5664 w 59130"/>
                  <a:gd name="connsiteY0" fmla="*/ 90186 h 108497"/>
                  <a:gd name="connsiteX1" fmla="*/ 6749 w 59130"/>
                  <a:gd name="connsiteY1" fmla="*/ 87845 h 108497"/>
                  <a:gd name="connsiteX2" fmla="*/ 10165 w 59130"/>
                  <a:gd name="connsiteY2" fmla="*/ 83807 h 108497"/>
                  <a:gd name="connsiteX3" fmla="*/ 19800 w 59130"/>
                  <a:gd name="connsiteY3" fmla="*/ 77441 h 108497"/>
                  <a:gd name="connsiteX4" fmla="*/ 30995 w 59130"/>
                  <a:gd name="connsiteY4" fmla="*/ 72001 h 108497"/>
                  <a:gd name="connsiteX5" fmla="*/ 36899 w 59130"/>
                  <a:gd name="connsiteY5" fmla="*/ 68574 h 108497"/>
                  <a:gd name="connsiteX6" fmla="*/ 40009 w 59130"/>
                  <a:gd name="connsiteY6" fmla="*/ 66098 h 108497"/>
                  <a:gd name="connsiteX7" fmla="*/ 42802 w 59130"/>
                  <a:gd name="connsiteY7" fmla="*/ 61744 h 108497"/>
                  <a:gd name="connsiteX8" fmla="*/ 42802 w 59130"/>
                  <a:gd name="connsiteY8" fmla="*/ 55682 h 108497"/>
                  <a:gd name="connsiteX9" fmla="*/ 39850 w 59130"/>
                  <a:gd name="connsiteY9" fmla="*/ 51328 h 108497"/>
                  <a:gd name="connsiteX10" fmla="*/ 33325 w 59130"/>
                  <a:gd name="connsiteY10" fmla="*/ 47133 h 108497"/>
                  <a:gd name="connsiteX11" fmla="*/ 21824 w 59130"/>
                  <a:gd name="connsiteY11" fmla="*/ 42157 h 108497"/>
                  <a:gd name="connsiteX12" fmla="*/ 13738 w 59130"/>
                  <a:gd name="connsiteY12" fmla="*/ 36095 h 108497"/>
                  <a:gd name="connsiteX13" fmla="*/ 11883 w 59130"/>
                  <a:gd name="connsiteY13" fmla="*/ 27241 h 108497"/>
                  <a:gd name="connsiteX14" fmla="*/ 15299 w 59130"/>
                  <a:gd name="connsiteY14" fmla="*/ 17300 h 108497"/>
                  <a:gd name="connsiteX15" fmla="*/ 34253 w 59130"/>
                  <a:gd name="connsiteY15" fmla="*/ 5324 h 108497"/>
                  <a:gd name="connsiteX16" fmla="*/ 46376 w 59130"/>
                  <a:gd name="connsiteY16" fmla="*/ 2994 h 108497"/>
                  <a:gd name="connsiteX17" fmla="*/ 52596 w 59130"/>
                  <a:gd name="connsiteY17" fmla="*/ 2372 h 108497"/>
                  <a:gd name="connsiteX18" fmla="*/ 58962 w 59130"/>
                  <a:gd name="connsiteY18" fmla="*/ 2067 h 108497"/>
                  <a:gd name="connsiteX19" fmla="*/ 33167 w 59130"/>
                  <a:gd name="connsiteY19" fmla="*/ 506 h 108497"/>
                  <a:gd name="connsiteX20" fmla="*/ 20275 w 59130"/>
                  <a:gd name="connsiteY20" fmla="*/ 4080 h 108497"/>
                  <a:gd name="connsiteX21" fmla="*/ 9079 w 59130"/>
                  <a:gd name="connsiteY21" fmla="*/ 12630 h 108497"/>
                  <a:gd name="connsiteX22" fmla="*/ 5347 w 59130"/>
                  <a:gd name="connsiteY22" fmla="*/ 18849 h 108497"/>
                  <a:gd name="connsiteX23" fmla="*/ 3334 w 59130"/>
                  <a:gd name="connsiteY23" fmla="*/ 25838 h 108497"/>
                  <a:gd name="connsiteX24" fmla="*/ 3176 w 59130"/>
                  <a:gd name="connsiteY24" fmla="*/ 33460 h 108497"/>
                  <a:gd name="connsiteX25" fmla="*/ 6128 w 59130"/>
                  <a:gd name="connsiteY25" fmla="*/ 41071 h 108497"/>
                  <a:gd name="connsiteX26" fmla="*/ 11567 w 59130"/>
                  <a:gd name="connsiteY26" fmla="*/ 46669 h 108497"/>
                  <a:gd name="connsiteX27" fmla="*/ 17628 w 59130"/>
                  <a:gd name="connsiteY27" fmla="*/ 50401 h 108497"/>
                  <a:gd name="connsiteX28" fmla="*/ 29288 w 59130"/>
                  <a:gd name="connsiteY28" fmla="*/ 55524 h 108497"/>
                  <a:gd name="connsiteX29" fmla="*/ 33484 w 59130"/>
                  <a:gd name="connsiteY29" fmla="*/ 58012 h 108497"/>
                  <a:gd name="connsiteX30" fmla="*/ 34106 w 59130"/>
                  <a:gd name="connsiteY30" fmla="*/ 58792 h 108497"/>
                  <a:gd name="connsiteX31" fmla="*/ 34106 w 59130"/>
                  <a:gd name="connsiteY31" fmla="*/ 58792 h 108497"/>
                  <a:gd name="connsiteX32" fmla="*/ 33484 w 59130"/>
                  <a:gd name="connsiteY32" fmla="*/ 59720 h 108497"/>
                  <a:gd name="connsiteX33" fmla="*/ 31776 w 59130"/>
                  <a:gd name="connsiteY33" fmla="*/ 61280 h 108497"/>
                  <a:gd name="connsiteX34" fmla="*/ 26947 w 59130"/>
                  <a:gd name="connsiteY34" fmla="*/ 64379 h 108497"/>
                  <a:gd name="connsiteX35" fmla="*/ 15921 w 59130"/>
                  <a:gd name="connsiteY35" fmla="*/ 70599 h 108497"/>
                  <a:gd name="connsiteX36" fmla="*/ 5347 w 59130"/>
                  <a:gd name="connsiteY36" fmla="*/ 79148 h 108497"/>
                  <a:gd name="connsiteX37" fmla="*/ 1468 w 59130"/>
                  <a:gd name="connsiteY37" fmla="*/ 85210 h 108497"/>
                  <a:gd name="connsiteX38" fmla="*/ 383 w 59130"/>
                  <a:gd name="connsiteY38" fmla="*/ 88783 h 108497"/>
                  <a:gd name="connsiteX39" fmla="*/ -92 w 59130"/>
                  <a:gd name="connsiteY39" fmla="*/ 92198 h 108497"/>
                  <a:gd name="connsiteX40" fmla="*/ 530 w 59130"/>
                  <a:gd name="connsiteY40" fmla="*/ 99346 h 108497"/>
                  <a:gd name="connsiteX41" fmla="*/ 4578 w 59130"/>
                  <a:gd name="connsiteY41" fmla="*/ 105566 h 108497"/>
                  <a:gd name="connsiteX42" fmla="*/ 11103 w 59130"/>
                  <a:gd name="connsiteY42" fmla="*/ 108212 h 108497"/>
                  <a:gd name="connsiteX43" fmla="*/ 17787 w 59130"/>
                  <a:gd name="connsiteY43" fmla="*/ 108212 h 108497"/>
                  <a:gd name="connsiteX44" fmla="*/ 30057 w 59130"/>
                  <a:gd name="connsiteY44" fmla="*/ 104944 h 108497"/>
                  <a:gd name="connsiteX45" fmla="*/ 17628 w 59130"/>
                  <a:gd name="connsiteY45" fmla="*/ 106029 h 108497"/>
                  <a:gd name="connsiteX46" fmla="*/ 11725 w 59130"/>
                  <a:gd name="connsiteY46" fmla="*/ 105102 h 108497"/>
                  <a:gd name="connsiteX47" fmla="*/ 7066 w 59130"/>
                  <a:gd name="connsiteY47" fmla="*/ 102456 h 108497"/>
                  <a:gd name="connsiteX48" fmla="*/ 5200 w 59130"/>
                  <a:gd name="connsiteY48" fmla="*/ 92662 h 108497"/>
                  <a:gd name="connsiteX49" fmla="*/ 5664 w 59130"/>
                  <a:gd name="connsiteY49" fmla="*/ 90186 h 108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9130" h="108497">
                    <a:moveTo>
                      <a:pt x="5664" y="90186"/>
                    </a:moveTo>
                    <a:cubicBezTo>
                      <a:pt x="5970" y="89405"/>
                      <a:pt x="6286" y="88625"/>
                      <a:pt x="6749" y="87845"/>
                    </a:cubicBezTo>
                    <a:cubicBezTo>
                      <a:pt x="7688" y="86295"/>
                      <a:pt x="8774" y="85051"/>
                      <a:pt x="10165" y="83807"/>
                    </a:cubicBezTo>
                    <a:cubicBezTo>
                      <a:pt x="12811" y="81319"/>
                      <a:pt x="16226" y="79306"/>
                      <a:pt x="19800" y="77441"/>
                    </a:cubicBezTo>
                    <a:cubicBezTo>
                      <a:pt x="23374" y="75574"/>
                      <a:pt x="27105" y="73867"/>
                      <a:pt x="30995" y="72001"/>
                    </a:cubicBezTo>
                    <a:cubicBezTo>
                      <a:pt x="32862" y="71062"/>
                      <a:pt x="34875" y="69977"/>
                      <a:pt x="36899" y="68574"/>
                    </a:cubicBezTo>
                    <a:cubicBezTo>
                      <a:pt x="37985" y="67952"/>
                      <a:pt x="38923" y="67183"/>
                      <a:pt x="40009" y="66098"/>
                    </a:cubicBezTo>
                    <a:cubicBezTo>
                      <a:pt x="41094" y="65001"/>
                      <a:pt x="42180" y="63757"/>
                      <a:pt x="42802" y="61744"/>
                    </a:cubicBezTo>
                    <a:cubicBezTo>
                      <a:pt x="43583" y="59878"/>
                      <a:pt x="43424" y="57390"/>
                      <a:pt x="42802" y="55682"/>
                    </a:cubicBezTo>
                    <a:cubicBezTo>
                      <a:pt x="42180" y="53816"/>
                      <a:pt x="40936" y="52414"/>
                      <a:pt x="39850" y="51328"/>
                    </a:cubicBezTo>
                    <a:cubicBezTo>
                      <a:pt x="37521" y="49304"/>
                      <a:pt x="35349" y="48219"/>
                      <a:pt x="33325" y="47133"/>
                    </a:cubicBezTo>
                    <a:cubicBezTo>
                      <a:pt x="29288" y="45108"/>
                      <a:pt x="25398" y="43864"/>
                      <a:pt x="21824" y="42157"/>
                    </a:cubicBezTo>
                    <a:cubicBezTo>
                      <a:pt x="18409" y="40449"/>
                      <a:pt x="15458" y="38583"/>
                      <a:pt x="13738" y="36095"/>
                    </a:cubicBezTo>
                    <a:cubicBezTo>
                      <a:pt x="12030" y="33766"/>
                      <a:pt x="11409" y="30656"/>
                      <a:pt x="11883" y="27241"/>
                    </a:cubicBezTo>
                    <a:cubicBezTo>
                      <a:pt x="12347" y="23667"/>
                      <a:pt x="13433" y="20252"/>
                      <a:pt x="15299" y="17300"/>
                    </a:cubicBezTo>
                    <a:cubicBezTo>
                      <a:pt x="19178" y="11386"/>
                      <a:pt x="26483" y="7507"/>
                      <a:pt x="34253" y="5324"/>
                    </a:cubicBezTo>
                    <a:cubicBezTo>
                      <a:pt x="38143" y="4238"/>
                      <a:pt x="42180" y="3458"/>
                      <a:pt x="46376" y="2994"/>
                    </a:cubicBezTo>
                    <a:cubicBezTo>
                      <a:pt x="48400" y="2689"/>
                      <a:pt x="50571" y="2531"/>
                      <a:pt x="52596" y="2372"/>
                    </a:cubicBezTo>
                    <a:cubicBezTo>
                      <a:pt x="54620" y="2225"/>
                      <a:pt x="56791" y="2067"/>
                      <a:pt x="58962" y="2067"/>
                    </a:cubicBezTo>
                    <a:cubicBezTo>
                      <a:pt x="50571" y="-115"/>
                      <a:pt x="41875" y="-579"/>
                      <a:pt x="33167" y="506"/>
                    </a:cubicBezTo>
                    <a:cubicBezTo>
                      <a:pt x="28813" y="1128"/>
                      <a:pt x="24471" y="2225"/>
                      <a:pt x="20275" y="4080"/>
                    </a:cubicBezTo>
                    <a:cubicBezTo>
                      <a:pt x="16079" y="5946"/>
                      <a:pt x="12189" y="8751"/>
                      <a:pt x="9079" y="12630"/>
                    </a:cubicBezTo>
                    <a:cubicBezTo>
                      <a:pt x="7530" y="14495"/>
                      <a:pt x="6286" y="16678"/>
                      <a:pt x="5347" y="18849"/>
                    </a:cubicBezTo>
                    <a:cubicBezTo>
                      <a:pt x="4420" y="21179"/>
                      <a:pt x="3798" y="23350"/>
                      <a:pt x="3334" y="25838"/>
                    </a:cubicBezTo>
                    <a:cubicBezTo>
                      <a:pt x="2859" y="28326"/>
                      <a:pt x="2859" y="30814"/>
                      <a:pt x="3176" y="33460"/>
                    </a:cubicBezTo>
                    <a:cubicBezTo>
                      <a:pt x="3639" y="36095"/>
                      <a:pt x="4578" y="38742"/>
                      <a:pt x="6128" y="41071"/>
                    </a:cubicBezTo>
                    <a:cubicBezTo>
                      <a:pt x="7688" y="43401"/>
                      <a:pt x="9543" y="45108"/>
                      <a:pt x="11567" y="46669"/>
                    </a:cubicBezTo>
                    <a:cubicBezTo>
                      <a:pt x="13591" y="48219"/>
                      <a:pt x="15605" y="49304"/>
                      <a:pt x="17628" y="50401"/>
                    </a:cubicBezTo>
                    <a:cubicBezTo>
                      <a:pt x="21666" y="52414"/>
                      <a:pt x="25714" y="53975"/>
                      <a:pt x="29288" y="55524"/>
                    </a:cubicBezTo>
                    <a:cubicBezTo>
                      <a:pt x="30995" y="56304"/>
                      <a:pt x="32545" y="57232"/>
                      <a:pt x="33484" y="58012"/>
                    </a:cubicBezTo>
                    <a:cubicBezTo>
                      <a:pt x="33948" y="58317"/>
                      <a:pt x="34106" y="58634"/>
                      <a:pt x="34106" y="58792"/>
                    </a:cubicBezTo>
                    <a:cubicBezTo>
                      <a:pt x="34106" y="58939"/>
                      <a:pt x="34106" y="58792"/>
                      <a:pt x="34106" y="58792"/>
                    </a:cubicBezTo>
                    <a:cubicBezTo>
                      <a:pt x="34106" y="58792"/>
                      <a:pt x="33948" y="59256"/>
                      <a:pt x="33484" y="59720"/>
                    </a:cubicBezTo>
                    <a:cubicBezTo>
                      <a:pt x="33009" y="60183"/>
                      <a:pt x="32387" y="60658"/>
                      <a:pt x="31776" y="61280"/>
                    </a:cubicBezTo>
                    <a:cubicBezTo>
                      <a:pt x="30374" y="62366"/>
                      <a:pt x="28666" y="63293"/>
                      <a:pt x="26947" y="64379"/>
                    </a:cubicBezTo>
                    <a:cubicBezTo>
                      <a:pt x="23374" y="66403"/>
                      <a:pt x="19653" y="68427"/>
                      <a:pt x="15921" y="70599"/>
                    </a:cubicBezTo>
                    <a:cubicBezTo>
                      <a:pt x="12189" y="72928"/>
                      <a:pt x="8457" y="75574"/>
                      <a:pt x="5347" y="79148"/>
                    </a:cubicBezTo>
                    <a:cubicBezTo>
                      <a:pt x="3798" y="80856"/>
                      <a:pt x="2395" y="83027"/>
                      <a:pt x="1468" y="85210"/>
                    </a:cubicBezTo>
                    <a:cubicBezTo>
                      <a:pt x="1005" y="86295"/>
                      <a:pt x="530" y="87539"/>
                      <a:pt x="383" y="88783"/>
                    </a:cubicBezTo>
                    <a:cubicBezTo>
                      <a:pt x="66" y="90027"/>
                      <a:pt x="66" y="91113"/>
                      <a:pt x="-92" y="92198"/>
                    </a:cubicBezTo>
                    <a:cubicBezTo>
                      <a:pt x="-239" y="94528"/>
                      <a:pt x="-239" y="96858"/>
                      <a:pt x="530" y="99346"/>
                    </a:cubicBezTo>
                    <a:cubicBezTo>
                      <a:pt x="1152" y="101675"/>
                      <a:pt x="2554" y="104016"/>
                      <a:pt x="4578" y="105566"/>
                    </a:cubicBezTo>
                    <a:cubicBezTo>
                      <a:pt x="6591" y="107115"/>
                      <a:pt x="8921" y="107895"/>
                      <a:pt x="11103" y="108212"/>
                    </a:cubicBezTo>
                    <a:cubicBezTo>
                      <a:pt x="13433" y="108517"/>
                      <a:pt x="15605" y="108517"/>
                      <a:pt x="17787" y="108212"/>
                    </a:cubicBezTo>
                    <a:cubicBezTo>
                      <a:pt x="22141" y="107737"/>
                      <a:pt x="26178" y="106493"/>
                      <a:pt x="30057" y="104944"/>
                    </a:cubicBezTo>
                    <a:cubicBezTo>
                      <a:pt x="25861" y="105724"/>
                      <a:pt x="21666" y="106188"/>
                      <a:pt x="17628" y="106029"/>
                    </a:cubicBezTo>
                    <a:cubicBezTo>
                      <a:pt x="15605" y="105882"/>
                      <a:pt x="13591" y="105724"/>
                      <a:pt x="11725" y="105102"/>
                    </a:cubicBezTo>
                    <a:cubicBezTo>
                      <a:pt x="9860" y="104638"/>
                      <a:pt x="8152" y="103700"/>
                      <a:pt x="7066" y="102456"/>
                    </a:cubicBezTo>
                    <a:cubicBezTo>
                      <a:pt x="4725" y="100126"/>
                      <a:pt x="4420" y="96394"/>
                      <a:pt x="5200" y="92662"/>
                    </a:cubicBezTo>
                    <a:cubicBezTo>
                      <a:pt x="5200" y="92040"/>
                      <a:pt x="5506" y="90955"/>
                      <a:pt x="5664" y="90186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0" name="Content Placeholder 5">
              <a:extLst>
                <a:ext uri="{FF2B5EF4-FFF2-40B4-BE49-F238E27FC236}">
                  <a16:creationId xmlns:a16="http://schemas.microsoft.com/office/drawing/2014/main" id="{A774377F-F8DE-8029-EFFD-17C4D1ABC3DF}"/>
                </a:ext>
              </a:extLst>
            </p:cNvPr>
            <p:cNvGrpSpPr/>
            <p:nvPr/>
          </p:nvGrpSpPr>
          <p:grpSpPr>
            <a:xfrm>
              <a:off x="10011489" y="5320156"/>
              <a:ext cx="144455" cy="139474"/>
              <a:chOff x="10011489" y="5320156"/>
              <a:chExt cx="144455" cy="139474"/>
            </a:xfrm>
            <a:solidFill>
              <a:srgbClr val="262261"/>
            </a:soli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3D685109-EA00-27FE-BC14-35707F9DF633}"/>
                  </a:ext>
                </a:extLst>
              </p:cNvPr>
              <p:cNvSpPr/>
              <p:nvPr/>
            </p:nvSpPr>
            <p:spPr>
              <a:xfrm>
                <a:off x="10053216" y="5386200"/>
                <a:ext cx="48650" cy="55639"/>
              </a:xfrm>
              <a:custGeom>
                <a:avLst/>
                <a:gdLst>
                  <a:gd name="connsiteX0" fmla="*/ 48483 w 48650"/>
                  <a:gd name="connsiteY0" fmla="*/ 10200 h 55639"/>
                  <a:gd name="connsiteX1" fmla="*/ 36823 w 48650"/>
                  <a:gd name="connsiteY1" fmla="*/ -57 h 55639"/>
                  <a:gd name="connsiteX2" fmla="*/ -168 w 48650"/>
                  <a:gd name="connsiteY2" fmla="*/ 45484 h 55639"/>
                  <a:gd name="connsiteX3" fmla="*/ 11650 w 48650"/>
                  <a:gd name="connsiteY3" fmla="*/ 55582 h 5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650" h="55639">
                    <a:moveTo>
                      <a:pt x="48483" y="10200"/>
                    </a:moveTo>
                    <a:lnTo>
                      <a:pt x="36823" y="-57"/>
                    </a:lnTo>
                    <a:lnTo>
                      <a:pt x="-168" y="45484"/>
                    </a:lnTo>
                    <a:lnTo>
                      <a:pt x="11650" y="55582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8CA0C3D7-F248-8263-9166-27E006916166}"/>
                  </a:ext>
                </a:extLst>
              </p:cNvPr>
              <p:cNvSpPr/>
              <p:nvPr/>
            </p:nvSpPr>
            <p:spPr>
              <a:xfrm>
                <a:off x="10044519" y="5439815"/>
                <a:ext cx="13977" cy="15074"/>
              </a:xfrm>
              <a:custGeom>
                <a:avLst/>
                <a:gdLst>
                  <a:gd name="connsiteX0" fmla="*/ 9467 w 13977"/>
                  <a:gd name="connsiteY0" fmla="*/ 4919 h 15074"/>
                  <a:gd name="connsiteX1" fmla="*/ 3247 w 13977"/>
                  <a:gd name="connsiteY1" fmla="*/ -57 h 15074"/>
                  <a:gd name="connsiteX2" fmla="*/ -168 w 13977"/>
                  <a:gd name="connsiteY2" fmla="*/ 15018 h 15074"/>
                  <a:gd name="connsiteX3" fmla="*/ 13809 w 13977"/>
                  <a:gd name="connsiteY3" fmla="*/ 8651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77" h="15074">
                    <a:moveTo>
                      <a:pt x="9467" y="4919"/>
                    </a:moveTo>
                    <a:lnTo>
                      <a:pt x="3247" y="-57"/>
                    </a:lnTo>
                    <a:lnTo>
                      <a:pt x="-168" y="15018"/>
                    </a:lnTo>
                    <a:lnTo>
                      <a:pt x="13809" y="865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0DF29F0-580E-3A04-1844-F1463FBB1342}"/>
                  </a:ext>
                </a:extLst>
              </p:cNvPr>
              <p:cNvSpPr/>
              <p:nvPr/>
            </p:nvSpPr>
            <p:spPr>
              <a:xfrm>
                <a:off x="10137919" y="5320156"/>
                <a:ext cx="18026" cy="17404"/>
              </a:xfrm>
              <a:custGeom>
                <a:avLst/>
                <a:gdLst>
                  <a:gd name="connsiteX0" fmla="*/ -168 w 18026"/>
                  <a:gd name="connsiteY0" fmla="*/ 7248 h 17404"/>
                  <a:gd name="connsiteX1" fmla="*/ 11638 w 18026"/>
                  <a:gd name="connsiteY1" fmla="*/ 17347 h 17404"/>
                  <a:gd name="connsiteX2" fmla="*/ 17858 w 18026"/>
                  <a:gd name="connsiteY2" fmla="*/ 9725 h 17404"/>
                  <a:gd name="connsiteX3" fmla="*/ 5736 w 18026"/>
                  <a:gd name="connsiteY3" fmla="*/ -57 h 1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6" h="17404">
                    <a:moveTo>
                      <a:pt x="-168" y="7248"/>
                    </a:moveTo>
                    <a:lnTo>
                      <a:pt x="11638" y="17347"/>
                    </a:lnTo>
                    <a:lnTo>
                      <a:pt x="17858" y="9725"/>
                    </a:lnTo>
                    <a:lnTo>
                      <a:pt x="5736" y="-57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614103C-8758-9B7B-312E-836D9ED87B90}"/>
                  </a:ext>
                </a:extLst>
              </p:cNvPr>
              <p:cNvSpPr/>
              <p:nvPr/>
            </p:nvSpPr>
            <p:spPr>
              <a:xfrm>
                <a:off x="10095952" y="5334756"/>
                <a:ext cx="52714" cy="65433"/>
              </a:xfrm>
              <a:custGeom>
                <a:avLst/>
                <a:gdLst>
                  <a:gd name="connsiteX0" fmla="*/ 18639 w 52714"/>
                  <a:gd name="connsiteY0" fmla="*/ 59473 h 65433"/>
                  <a:gd name="connsiteX1" fmla="*/ 25944 w 52714"/>
                  <a:gd name="connsiteY1" fmla="*/ 65376 h 65433"/>
                  <a:gd name="connsiteX2" fmla="*/ 44434 w 52714"/>
                  <a:gd name="connsiteY2" fmla="*/ 42691 h 65433"/>
                  <a:gd name="connsiteX3" fmla="*/ 52203 w 52714"/>
                  <a:gd name="connsiteY3" fmla="*/ 19066 h 65433"/>
                  <a:gd name="connsiteX4" fmla="*/ 47861 w 52714"/>
                  <a:gd name="connsiteY4" fmla="*/ 10200 h 65433"/>
                  <a:gd name="connsiteX5" fmla="*/ 36043 w 52714"/>
                  <a:gd name="connsiteY5" fmla="*/ -57 h 65433"/>
                  <a:gd name="connsiteX6" fmla="*/ -168 w 52714"/>
                  <a:gd name="connsiteY6" fmla="*/ 44240 h 65433"/>
                  <a:gd name="connsiteX7" fmla="*/ 11650 w 52714"/>
                  <a:gd name="connsiteY7" fmla="*/ 54497 h 65433"/>
                  <a:gd name="connsiteX8" fmla="*/ 41641 w 52714"/>
                  <a:gd name="connsiteY8" fmla="*/ 17506 h 65433"/>
                  <a:gd name="connsiteX9" fmla="*/ 42885 w 52714"/>
                  <a:gd name="connsiteY9" fmla="*/ 20774 h 65433"/>
                  <a:gd name="connsiteX10" fmla="*/ 37287 w 52714"/>
                  <a:gd name="connsiteY10" fmla="*/ 36629 h 65433"/>
                  <a:gd name="connsiteX11" fmla="*/ 18639 w 52714"/>
                  <a:gd name="connsiteY11" fmla="*/ 59473 h 65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14" h="65433">
                    <a:moveTo>
                      <a:pt x="18639" y="59473"/>
                    </a:moveTo>
                    <a:lnTo>
                      <a:pt x="25944" y="65376"/>
                    </a:lnTo>
                    <a:lnTo>
                      <a:pt x="44434" y="42691"/>
                    </a:lnTo>
                    <a:cubicBezTo>
                      <a:pt x="50654" y="35532"/>
                      <a:pt x="53606" y="26519"/>
                      <a:pt x="52203" y="19066"/>
                    </a:cubicBezTo>
                    <a:cubicBezTo>
                      <a:pt x="51581" y="15640"/>
                      <a:pt x="50032" y="12688"/>
                      <a:pt x="47861" y="10200"/>
                    </a:cubicBezTo>
                    <a:lnTo>
                      <a:pt x="36043" y="-57"/>
                    </a:lnTo>
                    <a:lnTo>
                      <a:pt x="-168" y="44240"/>
                    </a:lnTo>
                    <a:lnTo>
                      <a:pt x="11650" y="54497"/>
                    </a:lnTo>
                    <a:lnTo>
                      <a:pt x="41641" y="17506"/>
                    </a:lnTo>
                    <a:cubicBezTo>
                      <a:pt x="42263" y="18444"/>
                      <a:pt x="42727" y="19530"/>
                      <a:pt x="42885" y="20774"/>
                    </a:cubicBezTo>
                    <a:cubicBezTo>
                      <a:pt x="43813" y="25433"/>
                      <a:pt x="41482" y="31653"/>
                      <a:pt x="37287" y="36629"/>
                    </a:cubicBezTo>
                    <a:lnTo>
                      <a:pt x="18639" y="59473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38AA8FC4-68A4-AE15-AE20-8D957401A8E0}"/>
                  </a:ext>
                </a:extLst>
              </p:cNvPr>
              <p:cNvSpPr/>
              <p:nvPr/>
            </p:nvSpPr>
            <p:spPr>
              <a:xfrm>
                <a:off x="10011489" y="5351133"/>
                <a:ext cx="59130" cy="108497"/>
              </a:xfrm>
              <a:custGeom>
                <a:avLst/>
                <a:gdLst>
                  <a:gd name="connsiteX0" fmla="*/ 5664 w 59130"/>
                  <a:gd name="connsiteY0" fmla="*/ 90186 h 108497"/>
                  <a:gd name="connsiteX1" fmla="*/ 6749 w 59130"/>
                  <a:gd name="connsiteY1" fmla="*/ 87845 h 108497"/>
                  <a:gd name="connsiteX2" fmla="*/ 10165 w 59130"/>
                  <a:gd name="connsiteY2" fmla="*/ 83807 h 108497"/>
                  <a:gd name="connsiteX3" fmla="*/ 19800 w 59130"/>
                  <a:gd name="connsiteY3" fmla="*/ 77441 h 108497"/>
                  <a:gd name="connsiteX4" fmla="*/ 30995 w 59130"/>
                  <a:gd name="connsiteY4" fmla="*/ 72001 h 108497"/>
                  <a:gd name="connsiteX5" fmla="*/ 36899 w 59130"/>
                  <a:gd name="connsiteY5" fmla="*/ 68574 h 108497"/>
                  <a:gd name="connsiteX6" fmla="*/ 40009 w 59130"/>
                  <a:gd name="connsiteY6" fmla="*/ 66098 h 108497"/>
                  <a:gd name="connsiteX7" fmla="*/ 42802 w 59130"/>
                  <a:gd name="connsiteY7" fmla="*/ 61744 h 108497"/>
                  <a:gd name="connsiteX8" fmla="*/ 42802 w 59130"/>
                  <a:gd name="connsiteY8" fmla="*/ 55682 h 108497"/>
                  <a:gd name="connsiteX9" fmla="*/ 39850 w 59130"/>
                  <a:gd name="connsiteY9" fmla="*/ 51328 h 108497"/>
                  <a:gd name="connsiteX10" fmla="*/ 33325 w 59130"/>
                  <a:gd name="connsiteY10" fmla="*/ 47133 h 108497"/>
                  <a:gd name="connsiteX11" fmla="*/ 21824 w 59130"/>
                  <a:gd name="connsiteY11" fmla="*/ 42157 h 108497"/>
                  <a:gd name="connsiteX12" fmla="*/ 13738 w 59130"/>
                  <a:gd name="connsiteY12" fmla="*/ 36095 h 108497"/>
                  <a:gd name="connsiteX13" fmla="*/ 11883 w 59130"/>
                  <a:gd name="connsiteY13" fmla="*/ 27241 h 108497"/>
                  <a:gd name="connsiteX14" fmla="*/ 15299 w 59130"/>
                  <a:gd name="connsiteY14" fmla="*/ 17300 h 108497"/>
                  <a:gd name="connsiteX15" fmla="*/ 34253 w 59130"/>
                  <a:gd name="connsiteY15" fmla="*/ 5324 h 108497"/>
                  <a:gd name="connsiteX16" fmla="*/ 46376 w 59130"/>
                  <a:gd name="connsiteY16" fmla="*/ 2994 h 108497"/>
                  <a:gd name="connsiteX17" fmla="*/ 52596 w 59130"/>
                  <a:gd name="connsiteY17" fmla="*/ 2372 h 108497"/>
                  <a:gd name="connsiteX18" fmla="*/ 58962 w 59130"/>
                  <a:gd name="connsiteY18" fmla="*/ 2067 h 108497"/>
                  <a:gd name="connsiteX19" fmla="*/ 33167 w 59130"/>
                  <a:gd name="connsiteY19" fmla="*/ 506 h 108497"/>
                  <a:gd name="connsiteX20" fmla="*/ 20275 w 59130"/>
                  <a:gd name="connsiteY20" fmla="*/ 4080 h 108497"/>
                  <a:gd name="connsiteX21" fmla="*/ 9079 w 59130"/>
                  <a:gd name="connsiteY21" fmla="*/ 12630 h 108497"/>
                  <a:gd name="connsiteX22" fmla="*/ 5347 w 59130"/>
                  <a:gd name="connsiteY22" fmla="*/ 18849 h 108497"/>
                  <a:gd name="connsiteX23" fmla="*/ 3334 w 59130"/>
                  <a:gd name="connsiteY23" fmla="*/ 25838 h 108497"/>
                  <a:gd name="connsiteX24" fmla="*/ 3176 w 59130"/>
                  <a:gd name="connsiteY24" fmla="*/ 33460 h 108497"/>
                  <a:gd name="connsiteX25" fmla="*/ 6128 w 59130"/>
                  <a:gd name="connsiteY25" fmla="*/ 41071 h 108497"/>
                  <a:gd name="connsiteX26" fmla="*/ 11567 w 59130"/>
                  <a:gd name="connsiteY26" fmla="*/ 46669 h 108497"/>
                  <a:gd name="connsiteX27" fmla="*/ 17628 w 59130"/>
                  <a:gd name="connsiteY27" fmla="*/ 50401 h 108497"/>
                  <a:gd name="connsiteX28" fmla="*/ 29288 w 59130"/>
                  <a:gd name="connsiteY28" fmla="*/ 55524 h 108497"/>
                  <a:gd name="connsiteX29" fmla="*/ 33484 w 59130"/>
                  <a:gd name="connsiteY29" fmla="*/ 58012 h 108497"/>
                  <a:gd name="connsiteX30" fmla="*/ 34106 w 59130"/>
                  <a:gd name="connsiteY30" fmla="*/ 58792 h 108497"/>
                  <a:gd name="connsiteX31" fmla="*/ 34106 w 59130"/>
                  <a:gd name="connsiteY31" fmla="*/ 58792 h 108497"/>
                  <a:gd name="connsiteX32" fmla="*/ 33484 w 59130"/>
                  <a:gd name="connsiteY32" fmla="*/ 59720 h 108497"/>
                  <a:gd name="connsiteX33" fmla="*/ 31776 w 59130"/>
                  <a:gd name="connsiteY33" fmla="*/ 61280 h 108497"/>
                  <a:gd name="connsiteX34" fmla="*/ 26947 w 59130"/>
                  <a:gd name="connsiteY34" fmla="*/ 64379 h 108497"/>
                  <a:gd name="connsiteX35" fmla="*/ 15921 w 59130"/>
                  <a:gd name="connsiteY35" fmla="*/ 70599 h 108497"/>
                  <a:gd name="connsiteX36" fmla="*/ 5347 w 59130"/>
                  <a:gd name="connsiteY36" fmla="*/ 79148 h 108497"/>
                  <a:gd name="connsiteX37" fmla="*/ 1468 w 59130"/>
                  <a:gd name="connsiteY37" fmla="*/ 85210 h 108497"/>
                  <a:gd name="connsiteX38" fmla="*/ 383 w 59130"/>
                  <a:gd name="connsiteY38" fmla="*/ 88783 h 108497"/>
                  <a:gd name="connsiteX39" fmla="*/ -92 w 59130"/>
                  <a:gd name="connsiteY39" fmla="*/ 92198 h 108497"/>
                  <a:gd name="connsiteX40" fmla="*/ 530 w 59130"/>
                  <a:gd name="connsiteY40" fmla="*/ 99346 h 108497"/>
                  <a:gd name="connsiteX41" fmla="*/ 4578 w 59130"/>
                  <a:gd name="connsiteY41" fmla="*/ 105566 h 108497"/>
                  <a:gd name="connsiteX42" fmla="*/ 11103 w 59130"/>
                  <a:gd name="connsiteY42" fmla="*/ 108212 h 108497"/>
                  <a:gd name="connsiteX43" fmla="*/ 17787 w 59130"/>
                  <a:gd name="connsiteY43" fmla="*/ 108212 h 108497"/>
                  <a:gd name="connsiteX44" fmla="*/ 30057 w 59130"/>
                  <a:gd name="connsiteY44" fmla="*/ 104944 h 108497"/>
                  <a:gd name="connsiteX45" fmla="*/ 17628 w 59130"/>
                  <a:gd name="connsiteY45" fmla="*/ 106029 h 108497"/>
                  <a:gd name="connsiteX46" fmla="*/ 11725 w 59130"/>
                  <a:gd name="connsiteY46" fmla="*/ 105102 h 108497"/>
                  <a:gd name="connsiteX47" fmla="*/ 7066 w 59130"/>
                  <a:gd name="connsiteY47" fmla="*/ 102456 h 108497"/>
                  <a:gd name="connsiteX48" fmla="*/ 5200 w 59130"/>
                  <a:gd name="connsiteY48" fmla="*/ 92662 h 108497"/>
                  <a:gd name="connsiteX49" fmla="*/ 5664 w 59130"/>
                  <a:gd name="connsiteY49" fmla="*/ 90186 h 108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9130" h="108497">
                    <a:moveTo>
                      <a:pt x="5664" y="90186"/>
                    </a:moveTo>
                    <a:cubicBezTo>
                      <a:pt x="5970" y="89405"/>
                      <a:pt x="6286" y="88625"/>
                      <a:pt x="6749" y="87845"/>
                    </a:cubicBezTo>
                    <a:cubicBezTo>
                      <a:pt x="7688" y="86295"/>
                      <a:pt x="8774" y="85051"/>
                      <a:pt x="10165" y="83807"/>
                    </a:cubicBezTo>
                    <a:cubicBezTo>
                      <a:pt x="12811" y="81319"/>
                      <a:pt x="16226" y="79306"/>
                      <a:pt x="19800" y="77441"/>
                    </a:cubicBezTo>
                    <a:cubicBezTo>
                      <a:pt x="23374" y="75574"/>
                      <a:pt x="27105" y="73867"/>
                      <a:pt x="30995" y="72001"/>
                    </a:cubicBezTo>
                    <a:cubicBezTo>
                      <a:pt x="32862" y="71062"/>
                      <a:pt x="34875" y="69977"/>
                      <a:pt x="36899" y="68574"/>
                    </a:cubicBezTo>
                    <a:cubicBezTo>
                      <a:pt x="37985" y="67952"/>
                      <a:pt x="38923" y="67183"/>
                      <a:pt x="40009" y="66098"/>
                    </a:cubicBezTo>
                    <a:cubicBezTo>
                      <a:pt x="41094" y="65001"/>
                      <a:pt x="42180" y="63757"/>
                      <a:pt x="42802" y="61744"/>
                    </a:cubicBezTo>
                    <a:cubicBezTo>
                      <a:pt x="43583" y="59878"/>
                      <a:pt x="43424" y="57390"/>
                      <a:pt x="42802" y="55682"/>
                    </a:cubicBezTo>
                    <a:cubicBezTo>
                      <a:pt x="42180" y="53816"/>
                      <a:pt x="40936" y="52414"/>
                      <a:pt x="39850" y="51328"/>
                    </a:cubicBezTo>
                    <a:cubicBezTo>
                      <a:pt x="37521" y="49304"/>
                      <a:pt x="35349" y="48219"/>
                      <a:pt x="33325" y="47133"/>
                    </a:cubicBezTo>
                    <a:cubicBezTo>
                      <a:pt x="29288" y="45108"/>
                      <a:pt x="25398" y="43864"/>
                      <a:pt x="21824" y="42157"/>
                    </a:cubicBezTo>
                    <a:cubicBezTo>
                      <a:pt x="18409" y="40449"/>
                      <a:pt x="15458" y="38583"/>
                      <a:pt x="13738" y="36095"/>
                    </a:cubicBezTo>
                    <a:cubicBezTo>
                      <a:pt x="12030" y="33766"/>
                      <a:pt x="11409" y="30656"/>
                      <a:pt x="11883" y="27241"/>
                    </a:cubicBezTo>
                    <a:cubicBezTo>
                      <a:pt x="12347" y="23667"/>
                      <a:pt x="13433" y="20252"/>
                      <a:pt x="15299" y="17300"/>
                    </a:cubicBezTo>
                    <a:cubicBezTo>
                      <a:pt x="19178" y="11386"/>
                      <a:pt x="26483" y="7507"/>
                      <a:pt x="34253" y="5324"/>
                    </a:cubicBezTo>
                    <a:cubicBezTo>
                      <a:pt x="38143" y="4238"/>
                      <a:pt x="42180" y="3458"/>
                      <a:pt x="46376" y="2994"/>
                    </a:cubicBezTo>
                    <a:cubicBezTo>
                      <a:pt x="48400" y="2689"/>
                      <a:pt x="50571" y="2531"/>
                      <a:pt x="52596" y="2372"/>
                    </a:cubicBezTo>
                    <a:cubicBezTo>
                      <a:pt x="54620" y="2225"/>
                      <a:pt x="56791" y="2067"/>
                      <a:pt x="58962" y="2067"/>
                    </a:cubicBezTo>
                    <a:cubicBezTo>
                      <a:pt x="50571" y="-115"/>
                      <a:pt x="41875" y="-579"/>
                      <a:pt x="33167" y="506"/>
                    </a:cubicBezTo>
                    <a:cubicBezTo>
                      <a:pt x="28813" y="1128"/>
                      <a:pt x="24471" y="2225"/>
                      <a:pt x="20275" y="4080"/>
                    </a:cubicBezTo>
                    <a:cubicBezTo>
                      <a:pt x="16079" y="5946"/>
                      <a:pt x="12189" y="8751"/>
                      <a:pt x="9079" y="12630"/>
                    </a:cubicBezTo>
                    <a:cubicBezTo>
                      <a:pt x="7530" y="14495"/>
                      <a:pt x="6286" y="16678"/>
                      <a:pt x="5347" y="18849"/>
                    </a:cubicBezTo>
                    <a:cubicBezTo>
                      <a:pt x="4420" y="21179"/>
                      <a:pt x="3798" y="23350"/>
                      <a:pt x="3334" y="25838"/>
                    </a:cubicBezTo>
                    <a:cubicBezTo>
                      <a:pt x="2859" y="28326"/>
                      <a:pt x="2859" y="30814"/>
                      <a:pt x="3176" y="33460"/>
                    </a:cubicBezTo>
                    <a:cubicBezTo>
                      <a:pt x="3639" y="36095"/>
                      <a:pt x="4578" y="38742"/>
                      <a:pt x="6128" y="41071"/>
                    </a:cubicBezTo>
                    <a:cubicBezTo>
                      <a:pt x="7688" y="43401"/>
                      <a:pt x="9543" y="45108"/>
                      <a:pt x="11567" y="46669"/>
                    </a:cubicBezTo>
                    <a:cubicBezTo>
                      <a:pt x="13591" y="48219"/>
                      <a:pt x="15605" y="49304"/>
                      <a:pt x="17628" y="50401"/>
                    </a:cubicBezTo>
                    <a:cubicBezTo>
                      <a:pt x="21666" y="52414"/>
                      <a:pt x="25714" y="53975"/>
                      <a:pt x="29288" y="55524"/>
                    </a:cubicBezTo>
                    <a:cubicBezTo>
                      <a:pt x="30995" y="56304"/>
                      <a:pt x="32545" y="57232"/>
                      <a:pt x="33484" y="58012"/>
                    </a:cubicBezTo>
                    <a:cubicBezTo>
                      <a:pt x="33948" y="58317"/>
                      <a:pt x="34106" y="58634"/>
                      <a:pt x="34106" y="58792"/>
                    </a:cubicBezTo>
                    <a:cubicBezTo>
                      <a:pt x="34106" y="58939"/>
                      <a:pt x="34106" y="58792"/>
                      <a:pt x="34106" y="58792"/>
                    </a:cubicBezTo>
                    <a:cubicBezTo>
                      <a:pt x="34106" y="58792"/>
                      <a:pt x="33948" y="59256"/>
                      <a:pt x="33484" y="59720"/>
                    </a:cubicBezTo>
                    <a:cubicBezTo>
                      <a:pt x="33009" y="60183"/>
                      <a:pt x="32387" y="60658"/>
                      <a:pt x="31776" y="61280"/>
                    </a:cubicBezTo>
                    <a:cubicBezTo>
                      <a:pt x="30374" y="62366"/>
                      <a:pt x="28666" y="63293"/>
                      <a:pt x="26947" y="64379"/>
                    </a:cubicBezTo>
                    <a:cubicBezTo>
                      <a:pt x="23374" y="66403"/>
                      <a:pt x="19653" y="68427"/>
                      <a:pt x="15921" y="70599"/>
                    </a:cubicBezTo>
                    <a:cubicBezTo>
                      <a:pt x="12189" y="72928"/>
                      <a:pt x="8457" y="75574"/>
                      <a:pt x="5347" y="79148"/>
                    </a:cubicBezTo>
                    <a:cubicBezTo>
                      <a:pt x="3798" y="80856"/>
                      <a:pt x="2395" y="83027"/>
                      <a:pt x="1468" y="85210"/>
                    </a:cubicBezTo>
                    <a:cubicBezTo>
                      <a:pt x="1005" y="86295"/>
                      <a:pt x="530" y="87539"/>
                      <a:pt x="383" y="88783"/>
                    </a:cubicBezTo>
                    <a:cubicBezTo>
                      <a:pt x="66" y="90027"/>
                      <a:pt x="66" y="91113"/>
                      <a:pt x="-92" y="92198"/>
                    </a:cubicBezTo>
                    <a:cubicBezTo>
                      <a:pt x="-239" y="94528"/>
                      <a:pt x="-239" y="96858"/>
                      <a:pt x="530" y="99346"/>
                    </a:cubicBezTo>
                    <a:cubicBezTo>
                      <a:pt x="1152" y="101675"/>
                      <a:pt x="2554" y="104016"/>
                      <a:pt x="4578" y="105566"/>
                    </a:cubicBezTo>
                    <a:cubicBezTo>
                      <a:pt x="6591" y="107115"/>
                      <a:pt x="8921" y="107895"/>
                      <a:pt x="11103" y="108212"/>
                    </a:cubicBezTo>
                    <a:cubicBezTo>
                      <a:pt x="13433" y="108517"/>
                      <a:pt x="15605" y="108517"/>
                      <a:pt x="17787" y="108212"/>
                    </a:cubicBezTo>
                    <a:cubicBezTo>
                      <a:pt x="22141" y="107737"/>
                      <a:pt x="26178" y="106493"/>
                      <a:pt x="30057" y="104944"/>
                    </a:cubicBezTo>
                    <a:cubicBezTo>
                      <a:pt x="25861" y="105724"/>
                      <a:pt x="21666" y="106188"/>
                      <a:pt x="17628" y="106029"/>
                    </a:cubicBezTo>
                    <a:cubicBezTo>
                      <a:pt x="15605" y="105882"/>
                      <a:pt x="13591" y="105724"/>
                      <a:pt x="11725" y="105102"/>
                    </a:cubicBezTo>
                    <a:cubicBezTo>
                      <a:pt x="9860" y="104638"/>
                      <a:pt x="8152" y="103700"/>
                      <a:pt x="7066" y="102456"/>
                    </a:cubicBezTo>
                    <a:cubicBezTo>
                      <a:pt x="4725" y="100126"/>
                      <a:pt x="4420" y="96394"/>
                      <a:pt x="5200" y="92662"/>
                    </a:cubicBezTo>
                    <a:cubicBezTo>
                      <a:pt x="5200" y="92040"/>
                      <a:pt x="5506" y="90955"/>
                      <a:pt x="5664" y="90186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" name="Content Placeholder 5">
              <a:extLst>
                <a:ext uri="{FF2B5EF4-FFF2-40B4-BE49-F238E27FC236}">
                  <a16:creationId xmlns:a16="http://schemas.microsoft.com/office/drawing/2014/main" id="{6FDDA8D4-AD3A-4527-D207-3D9985370957}"/>
                </a:ext>
              </a:extLst>
            </p:cNvPr>
            <p:cNvGrpSpPr/>
            <p:nvPr/>
          </p:nvGrpSpPr>
          <p:grpSpPr>
            <a:xfrm>
              <a:off x="10011489" y="5704656"/>
              <a:ext cx="144455" cy="139474"/>
              <a:chOff x="10011489" y="5704656"/>
              <a:chExt cx="144455" cy="139474"/>
            </a:xfrm>
            <a:solidFill>
              <a:srgbClr val="262261"/>
            </a:solidFill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AD4D906-351C-BD81-6F9A-042E580B4A70}"/>
                  </a:ext>
                </a:extLst>
              </p:cNvPr>
              <p:cNvSpPr/>
              <p:nvPr/>
            </p:nvSpPr>
            <p:spPr>
              <a:xfrm>
                <a:off x="10053216" y="5770700"/>
                <a:ext cx="48650" cy="55639"/>
              </a:xfrm>
              <a:custGeom>
                <a:avLst/>
                <a:gdLst>
                  <a:gd name="connsiteX0" fmla="*/ 48483 w 48650"/>
                  <a:gd name="connsiteY0" fmla="*/ 10200 h 55639"/>
                  <a:gd name="connsiteX1" fmla="*/ 36823 w 48650"/>
                  <a:gd name="connsiteY1" fmla="*/ -57 h 55639"/>
                  <a:gd name="connsiteX2" fmla="*/ -168 w 48650"/>
                  <a:gd name="connsiteY2" fmla="*/ 45484 h 55639"/>
                  <a:gd name="connsiteX3" fmla="*/ 11650 w 48650"/>
                  <a:gd name="connsiteY3" fmla="*/ 55582 h 5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650" h="55639">
                    <a:moveTo>
                      <a:pt x="48483" y="10200"/>
                    </a:moveTo>
                    <a:lnTo>
                      <a:pt x="36823" y="-57"/>
                    </a:lnTo>
                    <a:lnTo>
                      <a:pt x="-168" y="45484"/>
                    </a:lnTo>
                    <a:lnTo>
                      <a:pt x="11650" y="55582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340D901B-EB00-4381-5598-E8D227E9821A}"/>
                  </a:ext>
                </a:extLst>
              </p:cNvPr>
              <p:cNvSpPr/>
              <p:nvPr/>
            </p:nvSpPr>
            <p:spPr>
              <a:xfrm>
                <a:off x="10044519" y="5824315"/>
                <a:ext cx="13977" cy="15074"/>
              </a:xfrm>
              <a:custGeom>
                <a:avLst/>
                <a:gdLst>
                  <a:gd name="connsiteX0" fmla="*/ 9467 w 13977"/>
                  <a:gd name="connsiteY0" fmla="*/ 4919 h 15074"/>
                  <a:gd name="connsiteX1" fmla="*/ 3247 w 13977"/>
                  <a:gd name="connsiteY1" fmla="*/ -57 h 15074"/>
                  <a:gd name="connsiteX2" fmla="*/ -168 w 13977"/>
                  <a:gd name="connsiteY2" fmla="*/ 15018 h 15074"/>
                  <a:gd name="connsiteX3" fmla="*/ 13809 w 13977"/>
                  <a:gd name="connsiteY3" fmla="*/ 8651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77" h="15074">
                    <a:moveTo>
                      <a:pt x="9467" y="4919"/>
                    </a:moveTo>
                    <a:lnTo>
                      <a:pt x="3247" y="-57"/>
                    </a:lnTo>
                    <a:lnTo>
                      <a:pt x="-168" y="15018"/>
                    </a:lnTo>
                    <a:lnTo>
                      <a:pt x="13809" y="865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4A51DC2-ECCB-27D2-EE7B-6638D9065B3A}"/>
                  </a:ext>
                </a:extLst>
              </p:cNvPr>
              <p:cNvSpPr/>
              <p:nvPr/>
            </p:nvSpPr>
            <p:spPr>
              <a:xfrm>
                <a:off x="10137919" y="5704656"/>
                <a:ext cx="18026" cy="17404"/>
              </a:xfrm>
              <a:custGeom>
                <a:avLst/>
                <a:gdLst>
                  <a:gd name="connsiteX0" fmla="*/ -168 w 18026"/>
                  <a:gd name="connsiteY0" fmla="*/ 7248 h 17404"/>
                  <a:gd name="connsiteX1" fmla="*/ 11638 w 18026"/>
                  <a:gd name="connsiteY1" fmla="*/ 17347 h 17404"/>
                  <a:gd name="connsiteX2" fmla="*/ 17858 w 18026"/>
                  <a:gd name="connsiteY2" fmla="*/ 9725 h 17404"/>
                  <a:gd name="connsiteX3" fmla="*/ 5736 w 18026"/>
                  <a:gd name="connsiteY3" fmla="*/ -57 h 1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6" h="17404">
                    <a:moveTo>
                      <a:pt x="-168" y="7248"/>
                    </a:moveTo>
                    <a:lnTo>
                      <a:pt x="11638" y="17347"/>
                    </a:lnTo>
                    <a:lnTo>
                      <a:pt x="17858" y="9725"/>
                    </a:lnTo>
                    <a:lnTo>
                      <a:pt x="5736" y="-57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521BE889-33A3-8D4B-3375-72FC0F0A26A1}"/>
                  </a:ext>
                </a:extLst>
              </p:cNvPr>
              <p:cNvSpPr/>
              <p:nvPr/>
            </p:nvSpPr>
            <p:spPr>
              <a:xfrm>
                <a:off x="10095952" y="5719256"/>
                <a:ext cx="52714" cy="65433"/>
              </a:xfrm>
              <a:custGeom>
                <a:avLst/>
                <a:gdLst>
                  <a:gd name="connsiteX0" fmla="*/ 18639 w 52714"/>
                  <a:gd name="connsiteY0" fmla="*/ 59473 h 65433"/>
                  <a:gd name="connsiteX1" fmla="*/ 25944 w 52714"/>
                  <a:gd name="connsiteY1" fmla="*/ 65376 h 65433"/>
                  <a:gd name="connsiteX2" fmla="*/ 44434 w 52714"/>
                  <a:gd name="connsiteY2" fmla="*/ 42691 h 65433"/>
                  <a:gd name="connsiteX3" fmla="*/ 52203 w 52714"/>
                  <a:gd name="connsiteY3" fmla="*/ 19066 h 65433"/>
                  <a:gd name="connsiteX4" fmla="*/ 47861 w 52714"/>
                  <a:gd name="connsiteY4" fmla="*/ 10200 h 65433"/>
                  <a:gd name="connsiteX5" fmla="*/ 36043 w 52714"/>
                  <a:gd name="connsiteY5" fmla="*/ -57 h 65433"/>
                  <a:gd name="connsiteX6" fmla="*/ -168 w 52714"/>
                  <a:gd name="connsiteY6" fmla="*/ 44240 h 65433"/>
                  <a:gd name="connsiteX7" fmla="*/ 11650 w 52714"/>
                  <a:gd name="connsiteY7" fmla="*/ 54497 h 65433"/>
                  <a:gd name="connsiteX8" fmla="*/ 41641 w 52714"/>
                  <a:gd name="connsiteY8" fmla="*/ 17506 h 65433"/>
                  <a:gd name="connsiteX9" fmla="*/ 42885 w 52714"/>
                  <a:gd name="connsiteY9" fmla="*/ 20774 h 65433"/>
                  <a:gd name="connsiteX10" fmla="*/ 37287 w 52714"/>
                  <a:gd name="connsiteY10" fmla="*/ 36629 h 65433"/>
                  <a:gd name="connsiteX11" fmla="*/ 18639 w 52714"/>
                  <a:gd name="connsiteY11" fmla="*/ 59473 h 65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14" h="65433">
                    <a:moveTo>
                      <a:pt x="18639" y="59473"/>
                    </a:moveTo>
                    <a:lnTo>
                      <a:pt x="25944" y="65376"/>
                    </a:lnTo>
                    <a:lnTo>
                      <a:pt x="44434" y="42691"/>
                    </a:lnTo>
                    <a:cubicBezTo>
                      <a:pt x="50654" y="35532"/>
                      <a:pt x="53606" y="26519"/>
                      <a:pt x="52203" y="19066"/>
                    </a:cubicBezTo>
                    <a:cubicBezTo>
                      <a:pt x="51581" y="15640"/>
                      <a:pt x="50032" y="12688"/>
                      <a:pt x="47861" y="10200"/>
                    </a:cubicBezTo>
                    <a:lnTo>
                      <a:pt x="36043" y="-57"/>
                    </a:lnTo>
                    <a:lnTo>
                      <a:pt x="-168" y="44240"/>
                    </a:lnTo>
                    <a:lnTo>
                      <a:pt x="11650" y="54497"/>
                    </a:lnTo>
                    <a:lnTo>
                      <a:pt x="41641" y="17506"/>
                    </a:lnTo>
                    <a:cubicBezTo>
                      <a:pt x="42263" y="18444"/>
                      <a:pt x="42727" y="19530"/>
                      <a:pt x="42885" y="20774"/>
                    </a:cubicBezTo>
                    <a:cubicBezTo>
                      <a:pt x="43813" y="25433"/>
                      <a:pt x="41482" y="31653"/>
                      <a:pt x="37287" y="36629"/>
                    </a:cubicBezTo>
                    <a:lnTo>
                      <a:pt x="18639" y="59473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188983DF-87FE-71C8-BD47-3D763D4F47D2}"/>
                  </a:ext>
                </a:extLst>
              </p:cNvPr>
              <p:cNvSpPr/>
              <p:nvPr/>
            </p:nvSpPr>
            <p:spPr>
              <a:xfrm>
                <a:off x="10011489" y="5735633"/>
                <a:ext cx="59130" cy="108497"/>
              </a:xfrm>
              <a:custGeom>
                <a:avLst/>
                <a:gdLst>
                  <a:gd name="connsiteX0" fmla="*/ 5664 w 59130"/>
                  <a:gd name="connsiteY0" fmla="*/ 90186 h 108497"/>
                  <a:gd name="connsiteX1" fmla="*/ 6749 w 59130"/>
                  <a:gd name="connsiteY1" fmla="*/ 87845 h 108497"/>
                  <a:gd name="connsiteX2" fmla="*/ 10165 w 59130"/>
                  <a:gd name="connsiteY2" fmla="*/ 83807 h 108497"/>
                  <a:gd name="connsiteX3" fmla="*/ 19800 w 59130"/>
                  <a:gd name="connsiteY3" fmla="*/ 77441 h 108497"/>
                  <a:gd name="connsiteX4" fmla="*/ 30995 w 59130"/>
                  <a:gd name="connsiteY4" fmla="*/ 72001 h 108497"/>
                  <a:gd name="connsiteX5" fmla="*/ 36899 w 59130"/>
                  <a:gd name="connsiteY5" fmla="*/ 68574 h 108497"/>
                  <a:gd name="connsiteX6" fmla="*/ 40009 w 59130"/>
                  <a:gd name="connsiteY6" fmla="*/ 66098 h 108497"/>
                  <a:gd name="connsiteX7" fmla="*/ 42802 w 59130"/>
                  <a:gd name="connsiteY7" fmla="*/ 61744 h 108497"/>
                  <a:gd name="connsiteX8" fmla="*/ 42802 w 59130"/>
                  <a:gd name="connsiteY8" fmla="*/ 55682 h 108497"/>
                  <a:gd name="connsiteX9" fmla="*/ 39850 w 59130"/>
                  <a:gd name="connsiteY9" fmla="*/ 51328 h 108497"/>
                  <a:gd name="connsiteX10" fmla="*/ 33325 w 59130"/>
                  <a:gd name="connsiteY10" fmla="*/ 47133 h 108497"/>
                  <a:gd name="connsiteX11" fmla="*/ 21824 w 59130"/>
                  <a:gd name="connsiteY11" fmla="*/ 42157 h 108497"/>
                  <a:gd name="connsiteX12" fmla="*/ 13738 w 59130"/>
                  <a:gd name="connsiteY12" fmla="*/ 36095 h 108497"/>
                  <a:gd name="connsiteX13" fmla="*/ 11883 w 59130"/>
                  <a:gd name="connsiteY13" fmla="*/ 27241 h 108497"/>
                  <a:gd name="connsiteX14" fmla="*/ 15299 w 59130"/>
                  <a:gd name="connsiteY14" fmla="*/ 17300 h 108497"/>
                  <a:gd name="connsiteX15" fmla="*/ 34253 w 59130"/>
                  <a:gd name="connsiteY15" fmla="*/ 5324 h 108497"/>
                  <a:gd name="connsiteX16" fmla="*/ 46376 w 59130"/>
                  <a:gd name="connsiteY16" fmla="*/ 2994 h 108497"/>
                  <a:gd name="connsiteX17" fmla="*/ 52596 w 59130"/>
                  <a:gd name="connsiteY17" fmla="*/ 2372 h 108497"/>
                  <a:gd name="connsiteX18" fmla="*/ 58962 w 59130"/>
                  <a:gd name="connsiteY18" fmla="*/ 2067 h 108497"/>
                  <a:gd name="connsiteX19" fmla="*/ 33167 w 59130"/>
                  <a:gd name="connsiteY19" fmla="*/ 506 h 108497"/>
                  <a:gd name="connsiteX20" fmla="*/ 20275 w 59130"/>
                  <a:gd name="connsiteY20" fmla="*/ 4080 h 108497"/>
                  <a:gd name="connsiteX21" fmla="*/ 9079 w 59130"/>
                  <a:gd name="connsiteY21" fmla="*/ 12630 h 108497"/>
                  <a:gd name="connsiteX22" fmla="*/ 5347 w 59130"/>
                  <a:gd name="connsiteY22" fmla="*/ 18849 h 108497"/>
                  <a:gd name="connsiteX23" fmla="*/ 3334 w 59130"/>
                  <a:gd name="connsiteY23" fmla="*/ 25838 h 108497"/>
                  <a:gd name="connsiteX24" fmla="*/ 3176 w 59130"/>
                  <a:gd name="connsiteY24" fmla="*/ 33460 h 108497"/>
                  <a:gd name="connsiteX25" fmla="*/ 6128 w 59130"/>
                  <a:gd name="connsiteY25" fmla="*/ 41071 h 108497"/>
                  <a:gd name="connsiteX26" fmla="*/ 11567 w 59130"/>
                  <a:gd name="connsiteY26" fmla="*/ 46669 h 108497"/>
                  <a:gd name="connsiteX27" fmla="*/ 17628 w 59130"/>
                  <a:gd name="connsiteY27" fmla="*/ 50401 h 108497"/>
                  <a:gd name="connsiteX28" fmla="*/ 29288 w 59130"/>
                  <a:gd name="connsiteY28" fmla="*/ 55524 h 108497"/>
                  <a:gd name="connsiteX29" fmla="*/ 33484 w 59130"/>
                  <a:gd name="connsiteY29" fmla="*/ 58012 h 108497"/>
                  <a:gd name="connsiteX30" fmla="*/ 34106 w 59130"/>
                  <a:gd name="connsiteY30" fmla="*/ 58792 h 108497"/>
                  <a:gd name="connsiteX31" fmla="*/ 34106 w 59130"/>
                  <a:gd name="connsiteY31" fmla="*/ 58792 h 108497"/>
                  <a:gd name="connsiteX32" fmla="*/ 33484 w 59130"/>
                  <a:gd name="connsiteY32" fmla="*/ 59720 h 108497"/>
                  <a:gd name="connsiteX33" fmla="*/ 31776 w 59130"/>
                  <a:gd name="connsiteY33" fmla="*/ 61280 h 108497"/>
                  <a:gd name="connsiteX34" fmla="*/ 26947 w 59130"/>
                  <a:gd name="connsiteY34" fmla="*/ 64379 h 108497"/>
                  <a:gd name="connsiteX35" fmla="*/ 15921 w 59130"/>
                  <a:gd name="connsiteY35" fmla="*/ 70599 h 108497"/>
                  <a:gd name="connsiteX36" fmla="*/ 5347 w 59130"/>
                  <a:gd name="connsiteY36" fmla="*/ 79148 h 108497"/>
                  <a:gd name="connsiteX37" fmla="*/ 1468 w 59130"/>
                  <a:gd name="connsiteY37" fmla="*/ 85210 h 108497"/>
                  <a:gd name="connsiteX38" fmla="*/ 383 w 59130"/>
                  <a:gd name="connsiteY38" fmla="*/ 88783 h 108497"/>
                  <a:gd name="connsiteX39" fmla="*/ -92 w 59130"/>
                  <a:gd name="connsiteY39" fmla="*/ 92198 h 108497"/>
                  <a:gd name="connsiteX40" fmla="*/ 530 w 59130"/>
                  <a:gd name="connsiteY40" fmla="*/ 99346 h 108497"/>
                  <a:gd name="connsiteX41" fmla="*/ 4578 w 59130"/>
                  <a:gd name="connsiteY41" fmla="*/ 105566 h 108497"/>
                  <a:gd name="connsiteX42" fmla="*/ 11103 w 59130"/>
                  <a:gd name="connsiteY42" fmla="*/ 108212 h 108497"/>
                  <a:gd name="connsiteX43" fmla="*/ 17787 w 59130"/>
                  <a:gd name="connsiteY43" fmla="*/ 108212 h 108497"/>
                  <a:gd name="connsiteX44" fmla="*/ 30057 w 59130"/>
                  <a:gd name="connsiteY44" fmla="*/ 104944 h 108497"/>
                  <a:gd name="connsiteX45" fmla="*/ 17628 w 59130"/>
                  <a:gd name="connsiteY45" fmla="*/ 106029 h 108497"/>
                  <a:gd name="connsiteX46" fmla="*/ 11725 w 59130"/>
                  <a:gd name="connsiteY46" fmla="*/ 105102 h 108497"/>
                  <a:gd name="connsiteX47" fmla="*/ 7066 w 59130"/>
                  <a:gd name="connsiteY47" fmla="*/ 102456 h 108497"/>
                  <a:gd name="connsiteX48" fmla="*/ 5200 w 59130"/>
                  <a:gd name="connsiteY48" fmla="*/ 92662 h 108497"/>
                  <a:gd name="connsiteX49" fmla="*/ 5664 w 59130"/>
                  <a:gd name="connsiteY49" fmla="*/ 90186 h 108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9130" h="108497">
                    <a:moveTo>
                      <a:pt x="5664" y="90186"/>
                    </a:moveTo>
                    <a:cubicBezTo>
                      <a:pt x="5970" y="89405"/>
                      <a:pt x="6286" y="88625"/>
                      <a:pt x="6749" y="87845"/>
                    </a:cubicBezTo>
                    <a:cubicBezTo>
                      <a:pt x="7688" y="86295"/>
                      <a:pt x="8774" y="85051"/>
                      <a:pt x="10165" y="83807"/>
                    </a:cubicBezTo>
                    <a:cubicBezTo>
                      <a:pt x="12811" y="81319"/>
                      <a:pt x="16226" y="79306"/>
                      <a:pt x="19800" y="77441"/>
                    </a:cubicBezTo>
                    <a:cubicBezTo>
                      <a:pt x="23374" y="75574"/>
                      <a:pt x="27105" y="73867"/>
                      <a:pt x="30995" y="72001"/>
                    </a:cubicBezTo>
                    <a:cubicBezTo>
                      <a:pt x="32862" y="71062"/>
                      <a:pt x="34875" y="69977"/>
                      <a:pt x="36899" y="68574"/>
                    </a:cubicBezTo>
                    <a:cubicBezTo>
                      <a:pt x="37985" y="67952"/>
                      <a:pt x="38923" y="67183"/>
                      <a:pt x="40009" y="66098"/>
                    </a:cubicBezTo>
                    <a:cubicBezTo>
                      <a:pt x="41094" y="65001"/>
                      <a:pt x="42180" y="63757"/>
                      <a:pt x="42802" y="61744"/>
                    </a:cubicBezTo>
                    <a:cubicBezTo>
                      <a:pt x="43583" y="59878"/>
                      <a:pt x="43424" y="57390"/>
                      <a:pt x="42802" y="55682"/>
                    </a:cubicBezTo>
                    <a:cubicBezTo>
                      <a:pt x="42180" y="53816"/>
                      <a:pt x="40936" y="52414"/>
                      <a:pt x="39850" y="51328"/>
                    </a:cubicBezTo>
                    <a:cubicBezTo>
                      <a:pt x="37521" y="49304"/>
                      <a:pt x="35349" y="48219"/>
                      <a:pt x="33325" y="47133"/>
                    </a:cubicBezTo>
                    <a:cubicBezTo>
                      <a:pt x="29288" y="45108"/>
                      <a:pt x="25398" y="43864"/>
                      <a:pt x="21824" y="42157"/>
                    </a:cubicBezTo>
                    <a:cubicBezTo>
                      <a:pt x="18409" y="40449"/>
                      <a:pt x="15458" y="38583"/>
                      <a:pt x="13738" y="36095"/>
                    </a:cubicBezTo>
                    <a:cubicBezTo>
                      <a:pt x="12030" y="33766"/>
                      <a:pt x="11409" y="30656"/>
                      <a:pt x="11883" y="27241"/>
                    </a:cubicBezTo>
                    <a:cubicBezTo>
                      <a:pt x="12347" y="23667"/>
                      <a:pt x="13433" y="20252"/>
                      <a:pt x="15299" y="17300"/>
                    </a:cubicBezTo>
                    <a:cubicBezTo>
                      <a:pt x="19178" y="11386"/>
                      <a:pt x="26483" y="7507"/>
                      <a:pt x="34253" y="5324"/>
                    </a:cubicBezTo>
                    <a:cubicBezTo>
                      <a:pt x="38143" y="4238"/>
                      <a:pt x="42180" y="3458"/>
                      <a:pt x="46376" y="2994"/>
                    </a:cubicBezTo>
                    <a:cubicBezTo>
                      <a:pt x="48400" y="2689"/>
                      <a:pt x="50571" y="2531"/>
                      <a:pt x="52596" y="2372"/>
                    </a:cubicBezTo>
                    <a:cubicBezTo>
                      <a:pt x="54620" y="2225"/>
                      <a:pt x="56791" y="2067"/>
                      <a:pt x="58962" y="2067"/>
                    </a:cubicBezTo>
                    <a:cubicBezTo>
                      <a:pt x="50571" y="-115"/>
                      <a:pt x="41875" y="-579"/>
                      <a:pt x="33167" y="506"/>
                    </a:cubicBezTo>
                    <a:cubicBezTo>
                      <a:pt x="28813" y="1128"/>
                      <a:pt x="24471" y="2225"/>
                      <a:pt x="20275" y="4080"/>
                    </a:cubicBezTo>
                    <a:cubicBezTo>
                      <a:pt x="16079" y="5946"/>
                      <a:pt x="12189" y="8751"/>
                      <a:pt x="9079" y="12630"/>
                    </a:cubicBezTo>
                    <a:cubicBezTo>
                      <a:pt x="7530" y="14495"/>
                      <a:pt x="6286" y="16678"/>
                      <a:pt x="5347" y="18849"/>
                    </a:cubicBezTo>
                    <a:cubicBezTo>
                      <a:pt x="4420" y="21179"/>
                      <a:pt x="3798" y="23350"/>
                      <a:pt x="3334" y="25838"/>
                    </a:cubicBezTo>
                    <a:cubicBezTo>
                      <a:pt x="2859" y="28326"/>
                      <a:pt x="2859" y="30814"/>
                      <a:pt x="3176" y="33460"/>
                    </a:cubicBezTo>
                    <a:cubicBezTo>
                      <a:pt x="3639" y="36095"/>
                      <a:pt x="4578" y="38742"/>
                      <a:pt x="6128" y="41071"/>
                    </a:cubicBezTo>
                    <a:cubicBezTo>
                      <a:pt x="7688" y="43401"/>
                      <a:pt x="9543" y="45108"/>
                      <a:pt x="11567" y="46669"/>
                    </a:cubicBezTo>
                    <a:cubicBezTo>
                      <a:pt x="13591" y="48219"/>
                      <a:pt x="15605" y="49304"/>
                      <a:pt x="17628" y="50401"/>
                    </a:cubicBezTo>
                    <a:cubicBezTo>
                      <a:pt x="21666" y="52414"/>
                      <a:pt x="25714" y="53975"/>
                      <a:pt x="29288" y="55524"/>
                    </a:cubicBezTo>
                    <a:cubicBezTo>
                      <a:pt x="30995" y="56304"/>
                      <a:pt x="32545" y="57232"/>
                      <a:pt x="33484" y="58012"/>
                    </a:cubicBezTo>
                    <a:cubicBezTo>
                      <a:pt x="33948" y="58317"/>
                      <a:pt x="34106" y="58634"/>
                      <a:pt x="34106" y="58792"/>
                    </a:cubicBezTo>
                    <a:cubicBezTo>
                      <a:pt x="34106" y="58939"/>
                      <a:pt x="34106" y="58792"/>
                      <a:pt x="34106" y="58792"/>
                    </a:cubicBezTo>
                    <a:cubicBezTo>
                      <a:pt x="34106" y="58792"/>
                      <a:pt x="33948" y="59256"/>
                      <a:pt x="33484" y="59720"/>
                    </a:cubicBezTo>
                    <a:cubicBezTo>
                      <a:pt x="33009" y="60183"/>
                      <a:pt x="32387" y="60658"/>
                      <a:pt x="31776" y="61280"/>
                    </a:cubicBezTo>
                    <a:cubicBezTo>
                      <a:pt x="30374" y="62366"/>
                      <a:pt x="28666" y="63293"/>
                      <a:pt x="26947" y="64379"/>
                    </a:cubicBezTo>
                    <a:cubicBezTo>
                      <a:pt x="23374" y="66403"/>
                      <a:pt x="19653" y="68427"/>
                      <a:pt x="15921" y="70599"/>
                    </a:cubicBezTo>
                    <a:cubicBezTo>
                      <a:pt x="12189" y="72928"/>
                      <a:pt x="8457" y="75574"/>
                      <a:pt x="5347" y="79148"/>
                    </a:cubicBezTo>
                    <a:cubicBezTo>
                      <a:pt x="3798" y="80856"/>
                      <a:pt x="2395" y="83027"/>
                      <a:pt x="1468" y="85210"/>
                    </a:cubicBezTo>
                    <a:cubicBezTo>
                      <a:pt x="1005" y="86295"/>
                      <a:pt x="530" y="87539"/>
                      <a:pt x="383" y="88783"/>
                    </a:cubicBezTo>
                    <a:cubicBezTo>
                      <a:pt x="66" y="90027"/>
                      <a:pt x="66" y="91113"/>
                      <a:pt x="-92" y="92198"/>
                    </a:cubicBezTo>
                    <a:cubicBezTo>
                      <a:pt x="-239" y="94528"/>
                      <a:pt x="-239" y="96858"/>
                      <a:pt x="530" y="99346"/>
                    </a:cubicBezTo>
                    <a:cubicBezTo>
                      <a:pt x="1152" y="101675"/>
                      <a:pt x="2554" y="104016"/>
                      <a:pt x="4578" y="105566"/>
                    </a:cubicBezTo>
                    <a:cubicBezTo>
                      <a:pt x="6591" y="107115"/>
                      <a:pt x="8921" y="107895"/>
                      <a:pt x="11103" y="108212"/>
                    </a:cubicBezTo>
                    <a:cubicBezTo>
                      <a:pt x="13433" y="108517"/>
                      <a:pt x="15605" y="108517"/>
                      <a:pt x="17787" y="108212"/>
                    </a:cubicBezTo>
                    <a:cubicBezTo>
                      <a:pt x="22141" y="107737"/>
                      <a:pt x="26178" y="106493"/>
                      <a:pt x="30057" y="104944"/>
                    </a:cubicBezTo>
                    <a:cubicBezTo>
                      <a:pt x="25861" y="105724"/>
                      <a:pt x="21666" y="106188"/>
                      <a:pt x="17628" y="106029"/>
                    </a:cubicBezTo>
                    <a:cubicBezTo>
                      <a:pt x="15605" y="105882"/>
                      <a:pt x="13591" y="105724"/>
                      <a:pt x="11725" y="105102"/>
                    </a:cubicBezTo>
                    <a:cubicBezTo>
                      <a:pt x="9860" y="104638"/>
                      <a:pt x="8152" y="103700"/>
                      <a:pt x="7066" y="102456"/>
                    </a:cubicBezTo>
                    <a:cubicBezTo>
                      <a:pt x="4725" y="100126"/>
                      <a:pt x="4420" y="96394"/>
                      <a:pt x="5200" y="92662"/>
                    </a:cubicBezTo>
                    <a:cubicBezTo>
                      <a:pt x="5200" y="92040"/>
                      <a:pt x="5506" y="90955"/>
                      <a:pt x="5664" y="90186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2" name="Content Placeholder 5">
              <a:extLst>
                <a:ext uri="{FF2B5EF4-FFF2-40B4-BE49-F238E27FC236}">
                  <a16:creationId xmlns:a16="http://schemas.microsoft.com/office/drawing/2014/main" id="{1CD14FD9-7B00-0749-1ABE-0F99A8893761}"/>
                </a:ext>
              </a:extLst>
            </p:cNvPr>
            <p:cNvGrpSpPr/>
            <p:nvPr/>
          </p:nvGrpSpPr>
          <p:grpSpPr>
            <a:xfrm>
              <a:off x="10011489" y="6089157"/>
              <a:ext cx="144455" cy="139474"/>
              <a:chOff x="10011489" y="6089157"/>
              <a:chExt cx="144455" cy="139474"/>
            </a:xfrm>
            <a:solidFill>
              <a:srgbClr val="262261"/>
            </a:solidFill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4AAEE28B-FC10-3ADF-B059-60924BF617EC}"/>
                  </a:ext>
                </a:extLst>
              </p:cNvPr>
              <p:cNvSpPr/>
              <p:nvPr/>
            </p:nvSpPr>
            <p:spPr>
              <a:xfrm>
                <a:off x="10053216" y="6155201"/>
                <a:ext cx="48650" cy="55639"/>
              </a:xfrm>
              <a:custGeom>
                <a:avLst/>
                <a:gdLst>
                  <a:gd name="connsiteX0" fmla="*/ 48483 w 48650"/>
                  <a:gd name="connsiteY0" fmla="*/ 10200 h 55639"/>
                  <a:gd name="connsiteX1" fmla="*/ 36823 w 48650"/>
                  <a:gd name="connsiteY1" fmla="*/ -57 h 55639"/>
                  <a:gd name="connsiteX2" fmla="*/ -168 w 48650"/>
                  <a:gd name="connsiteY2" fmla="*/ 45484 h 55639"/>
                  <a:gd name="connsiteX3" fmla="*/ 11650 w 48650"/>
                  <a:gd name="connsiteY3" fmla="*/ 55582 h 5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650" h="55639">
                    <a:moveTo>
                      <a:pt x="48483" y="10200"/>
                    </a:moveTo>
                    <a:lnTo>
                      <a:pt x="36823" y="-57"/>
                    </a:lnTo>
                    <a:lnTo>
                      <a:pt x="-168" y="45484"/>
                    </a:lnTo>
                    <a:lnTo>
                      <a:pt x="11650" y="55582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BF4BF74E-49F5-16F7-DF7C-873F81424DD0}"/>
                  </a:ext>
                </a:extLst>
              </p:cNvPr>
              <p:cNvSpPr/>
              <p:nvPr/>
            </p:nvSpPr>
            <p:spPr>
              <a:xfrm>
                <a:off x="10044519" y="6208816"/>
                <a:ext cx="13977" cy="15074"/>
              </a:xfrm>
              <a:custGeom>
                <a:avLst/>
                <a:gdLst>
                  <a:gd name="connsiteX0" fmla="*/ 9467 w 13977"/>
                  <a:gd name="connsiteY0" fmla="*/ 4919 h 15074"/>
                  <a:gd name="connsiteX1" fmla="*/ 3247 w 13977"/>
                  <a:gd name="connsiteY1" fmla="*/ -57 h 15074"/>
                  <a:gd name="connsiteX2" fmla="*/ -168 w 13977"/>
                  <a:gd name="connsiteY2" fmla="*/ 15018 h 15074"/>
                  <a:gd name="connsiteX3" fmla="*/ 13809 w 13977"/>
                  <a:gd name="connsiteY3" fmla="*/ 8651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77" h="15074">
                    <a:moveTo>
                      <a:pt x="9467" y="4919"/>
                    </a:moveTo>
                    <a:lnTo>
                      <a:pt x="3247" y="-57"/>
                    </a:lnTo>
                    <a:lnTo>
                      <a:pt x="-168" y="15018"/>
                    </a:lnTo>
                    <a:lnTo>
                      <a:pt x="13809" y="865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632BDA9-3138-B019-C53F-251C3003D701}"/>
                  </a:ext>
                </a:extLst>
              </p:cNvPr>
              <p:cNvSpPr/>
              <p:nvPr/>
            </p:nvSpPr>
            <p:spPr>
              <a:xfrm>
                <a:off x="10137919" y="6089157"/>
                <a:ext cx="18026" cy="17404"/>
              </a:xfrm>
              <a:custGeom>
                <a:avLst/>
                <a:gdLst>
                  <a:gd name="connsiteX0" fmla="*/ -168 w 18026"/>
                  <a:gd name="connsiteY0" fmla="*/ 7248 h 17404"/>
                  <a:gd name="connsiteX1" fmla="*/ 11638 w 18026"/>
                  <a:gd name="connsiteY1" fmla="*/ 17347 h 17404"/>
                  <a:gd name="connsiteX2" fmla="*/ 17858 w 18026"/>
                  <a:gd name="connsiteY2" fmla="*/ 9725 h 17404"/>
                  <a:gd name="connsiteX3" fmla="*/ 5736 w 18026"/>
                  <a:gd name="connsiteY3" fmla="*/ -57 h 1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6" h="17404">
                    <a:moveTo>
                      <a:pt x="-168" y="7248"/>
                    </a:moveTo>
                    <a:lnTo>
                      <a:pt x="11638" y="17347"/>
                    </a:lnTo>
                    <a:lnTo>
                      <a:pt x="17858" y="9725"/>
                    </a:lnTo>
                    <a:lnTo>
                      <a:pt x="5736" y="-57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585E3716-F985-E58C-54D4-2B9ED18C8343}"/>
                  </a:ext>
                </a:extLst>
              </p:cNvPr>
              <p:cNvSpPr/>
              <p:nvPr/>
            </p:nvSpPr>
            <p:spPr>
              <a:xfrm>
                <a:off x="10095952" y="6103768"/>
                <a:ext cx="52714" cy="65421"/>
              </a:xfrm>
              <a:custGeom>
                <a:avLst/>
                <a:gdLst>
                  <a:gd name="connsiteX0" fmla="*/ 18639 w 52714"/>
                  <a:gd name="connsiteY0" fmla="*/ 59461 h 65421"/>
                  <a:gd name="connsiteX1" fmla="*/ 25944 w 52714"/>
                  <a:gd name="connsiteY1" fmla="*/ 65365 h 65421"/>
                  <a:gd name="connsiteX2" fmla="*/ 44434 w 52714"/>
                  <a:gd name="connsiteY2" fmla="*/ 42679 h 65421"/>
                  <a:gd name="connsiteX3" fmla="*/ 52203 w 52714"/>
                  <a:gd name="connsiteY3" fmla="*/ 19055 h 65421"/>
                  <a:gd name="connsiteX4" fmla="*/ 47861 w 52714"/>
                  <a:gd name="connsiteY4" fmla="*/ 10189 h 65421"/>
                  <a:gd name="connsiteX5" fmla="*/ 36043 w 52714"/>
                  <a:gd name="connsiteY5" fmla="*/ -57 h 65421"/>
                  <a:gd name="connsiteX6" fmla="*/ -168 w 52714"/>
                  <a:gd name="connsiteY6" fmla="*/ 44228 h 65421"/>
                  <a:gd name="connsiteX7" fmla="*/ 11650 w 52714"/>
                  <a:gd name="connsiteY7" fmla="*/ 54486 h 65421"/>
                  <a:gd name="connsiteX8" fmla="*/ 41641 w 52714"/>
                  <a:gd name="connsiteY8" fmla="*/ 17494 h 65421"/>
                  <a:gd name="connsiteX9" fmla="*/ 42885 w 52714"/>
                  <a:gd name="connsiteY9" fmla="*/ 20763 h 65421"/>
                  <a:gd name="connsiteX10" fmla="*/ 37287 w 52714"/>
                  <a:gd name="connsiteY10" fmla="*/ 36618 h 65421"/>
                  <a:gd name="connsiteX11" fmla="*/ 18639 w 52714"/>
                  <a:gd name="connsiteY11" fmla="*/ 59461 h 6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14" h="65421">
                    <a:moveTo>
                      <a:pt x="18639" y="59461"/>
                    </a:moveTo>
                    <a:lnTo>
                      <a:pt x="25944" y="65365"/>
                    </a:lnTo>
                    <a:lnTo>
                      <a:pt x="44434" y="42679"/>
                    </a:lnTo>
                    <a:cubicBezTo>
                      <a:pt x="50654" y="35521"/>
                      <a:pt x="53606" y="26507"/>
                      <a:pt x="52203" y="19055"/>
                    </a:cubicBezTo>
                    <a:cubicBezTo>
                      <a:pt x="51581" y="15628"/>
                      <a:pt x="50032" y="12677"/>
                      <a:pt x="47861" y="10189"/>
                    </a:cubicBezTo>
                    <a:lnTo>
                      <a:pt x="36043" y="-57"/>
                    </a:lnTo>
                    <a:lnTo>
                      <a:pt x="-168" y="44228"/>
                    </a:lnTo>
                    <a:lnTo>
                      <a:pt x="11650" y="54486"/>
                    </a:lnTo>
                    <a:lnTo>
                      <a:pt x="41641" y="17494"/>
                    </a:lnTo>
                    <a:cubicBezTo>
                      <a:pt x="42263" y="18433"/>
                      <a:pt x="42727" y="19518"/>
                      <a:pt x="42885" y="20763"/>
                    </a:cubicBezTo>
                    <a:cubicBezTo>
                      <a:pt x="43813" y="25422"/>
                      <a:pt x="41482" y="31642"/>
                      <a:pt x="37287" y="36618"/>
                    </a:cubicBezTo>
                    <a:lnTo>
                      <a:pt x="18639" y="5946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D412DF0-300D-C96C-98CC-897775BC1F13}"/>
                  </a:ext>
                </a:extLst>
              </p:cNvPr>
              <p:cNvSpPr/>
              <p:nvPr/>
            </p:nvSpPr>
            <p:spPr>
              <a:xfrm>
                <a:off x="10011489" y="6120134"/>
                <a:ext cx="59130" cy="108497"/>
              </a:xfrm>
              <a:custGeom>
                <a:avLst/>
                <a:gdLst>
                  <a:gd name="connsiteX0" fmla="*/ 5664 w 59130"/>
                  <a:gd name="connsiteY0" fmla="*/ 90186 h 108497"/>
                  <a:gd name="connsiteX1" fmla="*/ 6749 w 59130"/>
                  <a:gd name="connsiteY1" fmla="*/ 87845 h 108497"/>
                  <a:gd name="connsiteX2" fmla="*/ 10165 w 59130"/>
                  <a:gd name="connsiteY2" fmla="*/ 83807 h 108497"/>
                  <a:gd name="connsiteX3" fmla="*/ 19800 w 59130"/>
                  <a:gd name="connsiteY3" fmla="*/ 77440 h 108497"/>
                  <a:gd name="connsiteX4" fmla="*/ 30995 w 59130"/>
                  <a:gd name="connsiteY4" fmla="*/ 72001 h 108497"/>
                  <a:gd name="connsiteX5" fmla="*/ 36899 w 59130"/>
                  <a:gd name="connsiteY5" fmla="*/ 68574 h 108497"/>
                  <a:gd name="connsiteX6" fmla="*/ 40009 w 59130"/>
                  <a:gd name="connsiteY6" fmla="*/ 66098 h 108497"/>
                  <a:gd name="connsiteX7" fmla="*/ 42802 w 59130"/>
                  <a:gd name="connsiteY7" fmla="*/ 61744 h 108497"/>
                  <a:gd name="connsiteX8" fmla="*/ 42802 w 59130"/>
                  <a:gd name="connsiteY8" fmla="*/ 55682 h 108497"/>
                  <a:gd name="connsiteX9" fmla="*/ 39850 w 59130"/>
                  <a:gd name="connsiteY9" fmla="*/ 51328 h 108497"/>
                  <a:gd name="connsiteX10" fmla="*/ 33325 w 59130"/>
                  <a:gd name="connsiteY10" fmla="*/ 47133 h 108497"/>
                  <a:gd name="connsiteX11" fmla="*/ 21824 w 59130"/>
                  <a:gd name="connsiteY11" fmla="*/ 42157 h 108497"/>
                  <a:gd name="connsiteX12" fmla="*/ 13738 w 59130"/>
                  <a:gd name="connsiteY12" fmla="*/ 36096 h 108497"/>
                  <a:gd name="connsiteX13" fmla="*/ 11883 w 59130"/>
                  <a:gd name="connsiteY13" fmla="*/ 27240 h 108497"/>
                  <a:gd name="connsiteX14" fmla="*/ 15299 w 59130"/>
                  <a:gd name="connsiteY14" fmla="*/ 17300 h 108497"/>
                  <a:gd name="connsiteX15" fmla="*/ 34253 w 59130"/>
                  <a:gd name="connsiteY15" fmla="*/ 5324 h 108497"/>
                  <a:gd name="connsiteX16" fmla="*/ 46376 w 59130"/>
                  <a:gd name="connsiteY16" fmla="*/ 2995 h 108497"/>
                  <a:gd name="connsiteX17" fmla="*/ 52596 w 59130"/>
                  <a:gd name="connsiteY17" fmla="*/ 2372 h 108497"/>
                  <a:gd name="connsiteX18" fmla="*/ 58962 w 59130"/>
                  <a:gd name="connsiteY18" fmla="*/ 2067 h 108497"/>
                  <a:gd name="connsiteX19" fmla="*/ 33167 w 59130"/>
                  <a:gd name="connsiteY19" fmla="*/ 507 h 108497"/>
                  <a:gd name="connsiteX20" fmla="*/ 20275 w 59130"/>
                  <a:gd name="connsiteY20" fmla="*/ 4080 h 108497"/>
                  <a:gd name="connsiteX21" fmla="*/ 9079 w 59130"/>
                  <a:gd name="connsiteY21" fmla="*/ 12630 h 108497"/>
                  <a:gd name="connsiteX22" fmla="*/ 5347 w 59130"/>
                  <a:gd name="connsiteY22" fmla="*/ 18849 h 108497"/>
                  <a:gd name="connsiteX23" fmla="*/ 3334 w 59130"/>
                  <a:gd name="connsiteY23" fmla="*/ 25838 h 108497"/>
                  <a:gd name="connsiteX24" fmla="*/ 3176 w 59130"/>
                  <a:gd name="connsiteY24" fmla="*/ 33461 h 108497"/>
                  <a:gd name="connsiteX25" fmla="*/ 6128 w 59130"/>
                  <a:gd name="connsiteY25" fmla="*/ 41071 h 108497"/>
                  <a:gd name="connsiteX26" fmla="*/ 11567 w 59130"/>
                  <a:gd name="connsiteY26" fmla="*/ 46669 h 108497"/>
                  <a:gd name="connsiteX27" fmla="*/ 17628 w 59130"/>
                  <a:gd name="connsiteY27" fmla="*/ 50401 h 108497"/>
                  <a:gd name="connsiteX28" fmla="*/ 29288 w 59130"/>
                  <a:gd name="connsiteY28" fmla="*/ 55524 h 108497"/>
                  <a:gd name="connsiteX29" fmla="*/ 33484 w 59130"/>
                  <a:gd name="connsiteY29" fmla="*/ 58012 h 108497"/>
                  <a:gd name="connsiteX30" fmla="*/ 34106 w 59130"/>
                  <a:gd name="connsiteY30" fmla="*/ 58792 h 108497"/>
                  <a:gd name="connsiteX31" fmla="*/ 34106 w 59130"/>
                  <a:gd name="connsiteY31" fmla="*/ 58792 h 108497"/>
                  <a:gd name="connsiteX32" fmla="*/ 33484 w 59130"/>
                  <a:gd name="connsiteY32" fmla="*/ 59720 h 108497"/>
                  <a:gd name="connsiteX33" fmla="*/ 31776 w 59130"/>
                  <a:gd name="connsiteY33" fmla="*/ 61280 h 108497"/>
                  <a:gd name="connsiteX34" fmla="*/ 26947 w 59130"/>
                  <a:gd name="connsiteY34" fmla="*/ 64379 h 108497"/>
                  <a:gd name="connsiteX35" fmla="*/ 15921 w 59130"/>
                  <a:gd name="connsiteY35" fmla="*/ 70599 h 108497"/>
                  <a:gd name="connsiteX36" fmla="*/ 5347 w 59130"/>
                  <a:gd name="connsiteY36" fmla="*/ 79148 h 108497"/>
                  <a:gd name="connsiteX37" fmla="*/ 1468 w 59130"/>
                  <a:gd name="connsiteY37" fmla="*/ 85210 h 108497"/>
                  <a:gd name="connsiteX38" fmla="*/ 383 w 59130"/>
                  <a:gd name="connsiteY38" fmla="*/ 88783 h 108497"/>
                  <a:gd name="connsiteX39" fmla="*/ -92 w 59130"/>
                  <a:gd name="connsiteY39" fmla="*/ 92199 h 108497"/>
                  <a:gd name="connsiteX40" fmla="*/ 530 w 59130"/>
                  <a:gd name="connsiteY40" fmla="*/ 99346 h 108497"/>
                  <a:gd name="connsiteX41" fmla="*/ 4578 w 59130"/>
                  <a:gd name="connsiteY41" fmla="*/ 105565 h 108497"/>
                  <a:gd name="connsiteX42" fmla="*/ 11103 w 59130"/>
                  <a:gd name="connsiteY42" fmla="*/ 108212 h 108497"/>
                  <a:gd name="connsiteX43" fmla="*/ 17787 w 59130"/>
                  <a:gd name="connsiteY43" fmla="*/ 108212 h 108497"/>
                  <a:gd name="connsiteX44" fmla="*/ 30057 w 59130"/>
                  <a:gd name="connsiteY44" fmla="*/ 104944 h 108497"/>
                  <a:gd name="connsiteX45" fmla="*/ 17628 w 59130"/>
                  <a:gd name="connsiteY45" fmla="*/ 106029 h 108497"/>
                  <a:gd name="connsiteX46" fmla="*/ 11725 w 59130"/>
                  <a:gd name="connsiteY46" fmla="*/ 105102 h 108497"/>
                  <a:gd name="connsiteX47" fmla="*/ 7066 w 59130"/>
                  <a:gd name="connsiteY47" fmla="*/ 102456 h 108497"/>
                  <a:gd name="connsiteX48" fmla="*/ 5200 w 59130"/>
                  <a:gd name="connsiteY48" fmla="*/ 92662 h 108497"/>
                  <a:gd name="connsiteX49" fmla="*/ 5664 w 59130"/>
                  <a:gd name="connsiteY49" fmla="*/ 90186 h 108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9130" h="108497">
                    <a:moveTo>
                      <a:pt x="5664" y="90186"/>
                    </a:moveTo>
                    <a:cubicBezTo>
                      <a:pt x="5970" y="89405"/>
                      <a:pt x="6286" y="88625"/>
                      <a:pt x="6749" y="87845"/>
                    </a:cubicBezTo>
                    <a:cubicBezTo>
                      <a:pt x="7688" y="86295"/>
                      <a:pt x="8774" y="85051"/>
                      <a:pt x="10165" y="83807"/>
                    </a:cubicBezTo>
                    <a:cubicBezTo>
                      <a:pt x="12811" y="81319"/>
                      <a:pt x="16226" y="79306"/>
                      <a:pt x="19800" y="77440"/>
                    </a:cubicBezTo>
                    <a:cubicBezTo>
                      <a:pt x="23374" y="75575"/>
                      <a:pt x="27105" y="73867"/>
                      <a:pt x="30995" y="72001"/>
                    </a:cubicBezTo>
                    <a:cubicBezTo>
                      <a:pt x="32862" y="71062"/>
                      <a:pt x="34875" y="69977"/>
                      <a:pt x="36899" y="68574"/>
                    </a:cubicBezTo>
                    <a:cubicBezTo>
                      <a:pt x="37985" y="67952"/>
                      <a:pt x="38923" y="67183"/>
                      <a:pt x="40009" y="66098"/>
                    </a:cubicBezTo>
                    <a:cubicBezTo>
                      <a:pt x="41094" y="65001"/>
                      <a:pt x="42180" y="63757"/>
                      <a:pt x="42802" y="61744"/>
                    </a:cubicBezTo>
                    <a:cubicBezTo>
                      <a:pt x="43583" y="59878"/>
                      <a:pt x="43424" y="57390"/>
                      <a:pt x="42802" y="55682"/>
                    </a:cubicBezTo>
                    <a:cubicBezTo>
                      <a:pt x="42180" y="53816"/>
                      <a:pt x="40936" y="52414"/>
                      <a:pt x="39850" y="51328"/>
                    </a:cubicBezTo>
                    <a:cubicBezTo>
                      <a:pt x="37521" y="49304"/>
                      <a:pt x="35349" y="48218"/>
                      <a:pt x="33325" y="47133"/>
                    </a:cubicBezTo>
                    <a:cubicBezTo>
                      <a:pt x="29288" y="45109"/>
                      <a:pt x="25398" y="43864"/>
                      <a:pt x="21824" y="42157"/>
                    </a:cubicBezTo>
                    <a:cubicBezTo>
                      <a:pt x="18409" y="40449"/>
                      <a:pt x="15458" y="38583"/>
                      <a:pt x="13738" y="36096"/>
                    </a:cubicBezTo>
                    <a:cubicBezTo>
                      <a:pt x="12030" y="33766"/>
                      <a:pt x="11409" y="30656"/>
                      <a:pt x="11883" y="27240"/>
                    </a:cubicBezTo>
                    <a:cubicBezTo>
                      <a:pt x="12347" y="23667"/>
                      <a:pt x="13433" y="20252"/>
                      <a:pt x="15299" y="17300"/>
                    </a:cubicBezTo>
                    <a:cubicBezTo>
                      <a:pt x="19178" y="11386"/>
                      <a:pt x="26483" y="7507"/>
                      <a:pt x="34253" y="5324"/>
                    </a:cubicBezTo>
                    <a:cubicBezTo>
                      <a:pt x="38143" y="4238"/>
                      <a:pt x="42180" y="3458"/>
                      <a:pt x="46376" y="2995"/>
                    </a:cubicBezTo>
                    <a:cubicBezTo>
                      <a:pt x="48400" y="2689"/>
                      <a:pt x="50571" y="2531"/>
                      <a:pt x="52596" y="2372"/>
                    </a:cubicBezTo>
                    <a:cubicBezTo>
                      <a:pt x="54620" y="2225"/>
                      <a:pt x="56791" y="2067"/>
                      <a:pt x="58962" y="2067"/>
                    </a:cubicBezTo>
                    <a:cubicBezTo>
                      <a:pt x="50571" y="-116"/>
                      <a:pt x="41875" y="-579"/>
                      <a:pt x="33167" y="507"/>
                    </a:cubicBezTo>
                    <a:cubicBezTo>
                      <a:pt x="28813" y="1128"/>
                      <a:pt x="24471" y="2225"/>
                      <a:pt x="20275" y="4080"/>
                    </a:cubicBezTo>
                    <a:cubicBezTo>
                      <a:pt x="16079" y="5946"/>
                      <a:pt x="12189" y="8751"/>
                      <a:pt x="9079" y="12630"/>
                    </a:cubicBezTo>
                    <a:cubicBezTo>
                      <a:pt x="7530" y="14496"/>
                      <a:pt x="6286" y="16678"/>
                      <a:pt x="5347" y="18849"/>
                    </a:cubicBezTo>
                    <a:cubicBezTo>
                      <a:pt x="4420" y="21179"/>
                      <a:pt x="3798" y="23350"/>
                      <a:pt x="3334" y="25838"/>
                    </a:cubicBezTo>
                    <a:cubicBezTo>
                      <a:pt x="2859" y="28326"/>
                      <a:pt x="2859" y="30814"/>
                      <a:pt x="3176" y="33461"/>
                    </a:cubicBezTo>
                    <a:cubicBezTo>
                      <a:pt x="3639" y="36096"/>
                      <a:pt x="4578" y="38742"/>
                      <a:pt x="6128" y="41071"/>
                    </a:cubicBezTo>
                    <a:cubicBezTo>
                      <a:pt x="7688" y="43401"/>
                      <a:pt x="9543" y="45109"/>
                      <a:pt x="11567" y="46669"/>
                    </a:cubicBezTo>
                    <a:cubicBezTo>
                      <a:pt x="13591" y="48218"/>
                      <a:pt x="15605" y="49304"/>
                      <a:pt x="17628" y="50401"/>
                    </a:cubicBezTo>
                    <a:cubicBezTo>
                      <a:pt x="21666" y="52414"/>
                      <a:pt x="25714" y="53975"/>
                      <a:pt x="29288" y="55524"/>
                    </a:cubicBezTo>
                    <a:cubicBezTo>
                      <a:pt x="30995" y="56304"/>
                      <a:pt x="32545" y="57232"/>
                      <a:pt x="33484" y="58012"/>
                    </a:cubicBezTo>
                    <a:cubicBezTo>
                      <a:pt x="33948" y="58317"/>
                      <a:pt x="34106" y="58634"/>
                      <a:pt x="34106" y="58792"/>
                    </a:cubicBezTo>
                    <a:cubicBezTo>
                      <a:pt x="34106" y="58939"/>
                      <a:pt x="34106" y="58792"/>
                      <a:pt x="34106" y="58792"/>
                    </a:cubicBezTo>
                    <a:cubicBezTo>
                      <a:pt x="34106" y="58792"/>
                      <a:pt x="33948" y="59256"/>
                      <a:pt x="33484" y="59720"/>
                    </a:cubicBezTo>
                    <a:cubicBezTo>
                      <a:pt x="33009" y="60183"/>
                      <a:pt x="32387" y="60658"/>
                      <a:pt x="31776" y="61280"/>
                    </a:cubicBezTo>
                    <a:cubicBezTo>
                      <a:pt x="30374" y="62366"/>
                      <a:pt x="28666" y="63293"/>
                      <a:pt x="26947" y="64379"/>
                    </a:cubicBezTo>
                    <a:cubicBezTo>
                      <a:pt x="23374" y="66403"/>
                      <a:pt x="19653" y="68427"/>
                      <a:pt x="15921" y="70599"/>
                    </a:cubicBezTo>
                    <a:cubicBezTo>
                      <a:pt x="12189" y="72928"/>
                      <a:pt x="8457" y="75575"/>
                      <a:pt x="5347" y="79148"/>
                    </a:cubicBezTo>
                    <a:cubicBezTo>
                      <a:pt x="3798" y="80856"/>
                      <a:pt x="2395" y="83027"/>
                      <a:pt x="1468" y="85210"/>
                    </a:cubicBezTo>
                    <a:cubicBezTo>
                      <a:pt x="1005" y="86295"/>
                      <a:pt x="530" y="87539"/>
                      <a:pt x="383" y="88783"/>
                    </a:cubicBezTo>
                    <a:cubicBezTo>
                      <a:pt x="66" y="90027"/>
                      <a:pt x="66" y="91113"/>
                      <a:pt x="-92" y="92199"/>
                    </a:cubicBezTo>
                    <a:cubicBezTo>
                      <a:pt x="-239" y="94528"/>
                      <a:pt x="-239" y="96858"/>
                      <a:pt x="530" y="99346"/>
                    </a:cubicBezTo>
                    <a:cubicBezTo>
                      <a:pt x="1152" y="101675"/>
                      <a:pt x="2554" y="104016"/>
                      <a:pt x="4578" y="105565"/>
                    </a:cubicBezTo>
                    <a:cubicBezTo>
                      <a:pt x="6591" y="107115"/>
                      <a:pt x="8921" y="107895"/>
                      <a:pt x="11103" y="108212"/>
                    </a:cubicBezTo>
                    <a:cubicBezTo>
                      <a:pt x="13433" y="108517"/>
                      <a:pt x="15605" y="108517"/>
                      <a:pt x="17787" y="108212"/>
                    </a:cubicBezTo>
                    <a:cubicBezTo>
                      <a:pt x="22141" y="107737"/>
                      <a:pt x="26178" y="106493"/>
                      <a:pt x="30057" y="104944"/>
                    </a:cubicBezTo>
                    <a:cubicBezTo>
                      <a:pt x="25861" y="105724"/>
                      <a:pt x="21666" y="106188"/>
                      <a:pt x="17628" y="106029"/>
                    </a:cubicBezTo>
                    <a:cubicBezTo>
                      <a:pt x="15605" y="105882"/>
                      <a:pt x="13591" y="105724"/>
                      <a:pt x="11725" y="105102"/>
                    </a:cubicBezTo>
                    <a:cubicBezTo>
                      <a:pt x="9860" y="104638"/>
                      <a:pt x="8152" y="103700"/>
                      <a:pt x="7066" y="102456"/>
                    </a:cubicBezTo>
                    <a:cubicBezTo>
                      <a:pt x="4725" y="100126"/>
                      <a:pt x="4420" y="96394"/>
                      <a:pt x="5200" y="92662"/>
                    </a:cubicBezTo>
                    <a:cubicBezTo>
                      <a:pt x="5200" y="92040"/>
                      <a:pt x="5506" y="90954"/>
                      <a:pt x="5664" y="90186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4DA5242-CAE9-EBD4-BAEA-A66E226BF6C8}"/>
                </a:ext>
              </a:extLst>
            </p:cNvPr>
            <p:cNvSpPr/>
            <p:nvPr/>
          </p:nvSpPr>
          <p:spPr>
            <a:xfrm>
              <a:off x="3749952" y="5303034"/>
              <a:ext cx="508897" cy="260103"/>
            </a:xfrm>
            <a:custGeom>
              <a:avLst/>
              <a:gdLst>
                <a:gd name="connsiteX0" fmla="*/ -168 w 508897"/>
                <a:gd name="connsiteY0" fmla="*/ -57 h 260103"/>
                <a:gd name="connsiteX1" fmla="*/ 508730 w 508897"/>
                <a:gd name="connsiteY1" fmla="*/ -57 h 260103"/>
                <a:gd name="connsiteX2" fmla="*/ 508730 w 508897"/>
                <a:gd name="connsiteY2" fmla="*/ 260046 h 260103"/>
                <a:gd name="connsiteX3" fmla="*/ -168 w 508897"/>
                <a:gd name="connsiteY3" fmla="*/ 260046 h 260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897" h="260103">
                  <a:moveTo>
                    <a:pt x="-168" y="-57"/>
                  </a:moveTo>
                  <a:lnTo>
                    <a:pt x="508730" y="-57"/>
                  </a:lnTo>
                  <a:lnTo>
                    <a:pt x="508730" y="260046"/>
                  </a:lnTo>
                  <a:lnTo>
                    <a:pt x="-168" y="260046"/>
                  </a:lnTo>
                  <a:close/>
                </a:path>
              </a:pathLst>
            </a:custGeom>
            <a:noFill/>
            <a:ln w="30130" cap="flat">
              <a:solidFill>
                <a:srgbClr val="A6A6A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BC9B538-7AAB-224C-E7F4-3607BD224763}"/>
                </a:ext>
              </a:extLst>
            </p:cNvPr>
            <p:cNvSpPr txBox="1"/>
            <p:nvPr/>
          </p:nvSpPr>
          <p:spPr>
            <a:xfrm>
              <a:off x="3720869" y="5285586"/>
              <a:ext cx="556071" cy="261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58" spc="0" baseline="0">
                  <a:solidFill>
                    <a:srgbClr val="A6A6A6"/>
                  </a:solidFill>
                  <a:latin typeface="Calibri"/>
                  <a:cs typeface="Calibri"/>
                  <a:sym typeface="Calibri"/>
                  <a:rtl val="0"/>
                </a:rPr>
                <a:t>Image</a:t>
              </a: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55F88C2-FBBE-9B5A-D2A0-477A42143E37}"/>
                </a:ext>
              </a:extLst>
            </p:cNvPr>
            <p:cNvSpPr/>
            <p:nvPr/>
          </p:nvSpPr>
          <p:spPr>
            <a:xfrm>
              <a:off x="3749952" y="5687535"/>
              <a:ext cx="508897" cy="260103"/>
            </a:xfrm>
            <a:custGeom>
              <a:avLst/>
              <a:gdLst>
                <a:gd name="connsiteX0" fmla="*/ -168 w 508897"/>
                <a:gd name="connsiteY0" fmla="*/ -57 h 260103"/>
                <a:gd name="connsiteX1" fmla="*/ 508730 w 508897"/>
                <a:gd name="connsiteY1" fmla="*/ -57 h 260103"/>
                <a:gd name="connsiteX2" fmla="*/ 508730 w 508897"/>
                <a:gd name="connsiteY2" fmla="*/ 260046 h 260103"/>
                <a:gd name="connsiteX3" fmla="*/ -168 w 508897"/>
                <a:gd name="connsiteY3" fmla="*/ 260046 h 260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897" h="260103">
                  <a:moveTo>
                    <a:pt x="-168" y="-57"/>
                  </a:moveTo>
                  <a:lnTo>
                    <a:pt x="508730" y="-57"/>
                  </a:lnTo>
                  <a:lnTo>
                    <a:pt x="508730" y="260046"/>
                  </a:lnTo>
                  <a:lnTo>
                    <a:pt x="-168" y="260046"/>
                  </a:lnTo>
                  <a:close/>
                </a:path>
              </a:pathLst>
            </a:custGeom>
            <a:noFill/>
            <a:ln w="30130" cap="flat">
              <a:solidFill>
                <a:srgbClr val="A6A6A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7EB5062-8D37-F2B7-1EE6-BFC59B4DD399}"/>
                </a:ext>
              </a:extLst>
            </p:cNvPr>
            <p:cNvSpPr txBox="1"/>
            <p:nvPr/>
          </p:nvSpPr>
          <p:spPr>
            <a:xfrm>
              <a:off x="3730289" y="5670087"/>
              <a:ext cx="533453" cy="261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58" spc="0" baseline="0">
                  <a:solidFill>
                    <a:srgbClr val="A6A6A6"/>
                  </a:solidFill>
                  <a:latin typeface="Calibri"/>
                  <a:cs typeface="Calibri"/>
                  <a:sym typeface="Calibri"/>
                  <a:rtl val="0"/>
                </a:rPr>
                <a:t>SBoM</a:t>
              </a: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4418F03-AAF2-54E8-704A-31DA9D08F3CA}"/>
                </a:ext>
              </a:extLst>
            </p:cNvPr>
            <p:cNvSpPr/>
            <p:nvPr/>
          </p:nvSpPr>
          <p:spPr>
            <a:xfrm>
              <a:off x="3749952" y="6072035"/>
              <a:ext cx="508897" cy="260103"/>
            </a:xfrm>
            <a:custGeom>
              <a:avLst/>
              <a:gdLst>
                <a:gd name="connsiteX0" fmla="*/ -168 w 508897"/>
                <a:gd name="connsiteY0" fmla="*/ -57 h 260103"/>
                <a:gd name="connsiteX1" fmla="*/ 508730 w 508897"/>
                <a:gd name="connsiteY1" fmla="*/ -57 h 260103"/>
                <a:gd name="connsiteX2" fmla="*/ 508730 w 508897"/>
                <a:gd name="connsiteY2" fmla="*/ 260046 h 260103"/>
                <a:gd name="connsiteX3" fmla="*/ -168 w 508897"/>
                <a:gd name="connsiteY3" fmla="*/ 260046 h 260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897" h="260103">
                  <a:moveTo>
                    <a:pt x="-168" y="-57"/>
                  </a:moveTo>
                  <a:lnTo>
                    <a:pt x="508730" y="-57"/>
                  </a:lnTo>
                  <a:lnTo>
                    <a:pt x="508730" y="260046"/>
                  </a:lnTo>
                  <a:lnTo>
                    <a:pt x="-168" y="260046"/>
                  </a:lnTo>
                  <a:close/>
                </a:path>
              </a:pathLst>
            </a:custGeom>
            <a:noFill/>
            <a:ln w="30130" cap="flat">
              <a:solidFill>
                <a:srgbClr val="A6A6A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B3B1071-91C2-18AC-F9DE-736E118E7547}"/>
                </a:ext>
              </a:extLst>
            </p:cNvPr>
            <p:cNvSpPr txBox="1"/>
            <p:nvPr/>
          </p:nvSpPr>
          <p:spPr>
            <a:xfrm>
              <a:off x="3712810" y="6065896"/>
              <a:ext cx="54213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50" spc="0" baseline="0" dirty="0">
                  <a:solidFill>
                    <a:srgbClr val="A6A6A6"/>
                  </a:solidFill>
                  <a:latin typeface="Calibri"/>
                  <a:cs typeface="Calibri"/>
                  <a:sym typeface="Calibri"/>
                  <a:rtl val="0"/>
                </a:rPr>
                <a:t>Claims</a:t>
              </a:r>
              <a:endParaRPr lang="en-US" sz="1158" spc="0" baseline="0" dirty="0">
                <a:solidFill>
                  <a:srgbClr val="A6A6A6"/>
                </a:solidFill>
                <a:latin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BEFC8E7-55C3-8A51-EBC8-7202D675CFB1}"/>
                </a:ext>
              </a:extLst>
            </p:cNvPr>
            <p:cNvSpPr/>
            <p:nvPr/>
          </p:nvSpPr>
          <p:spPr>
            <a:xfrm>
              <a:off x="3388069" y="4963769"/>
              <a:ext cx="520206" cy="260103"/>
            </a:xfrm>
            <a:custGeom>
              <a:avLst/>
              <a:gdLst>
                <a:gd name="connsiteX0" fmla="*/ -168 w 520206"/>
                <a:gd name="connsiteY0" fmla="*/ -57 h 260103"/>
                <a:gd name="connsiteX1" fmla="*/ 520039 w 520206"/>
                <a:gd name="connsiteY1" fmla="*/ -57 h 260103"/>
                <a:gd name="connsiteX2" fmla="*/ 520039 w 520206"/>
                <a:gd name="connsiteY2" fmla="*/ 260046 h 260103"/>
                <a:gd name="connsiteX3" fmla="*/ -168 w 520206"/>
                <a:gd name="connsiteY3" fmla="*/ 260046 h 260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206" h="260103">
                  <a:moveTo>
                    <a:pt x="-168" y="-57"/>
                  </a:moveTo>
                  <a:lnTo>
                    <a:pt x="520039" y="-57"/>
                  </a:lnTo>
                  <a:lnTo>
                    <a:pt x="520039" y="260046"/>
                  </a:lnTo>
                  <a:lnTo>
                    <a:pt x="-168" y="260046"/>
                  </a:lnTo>
                  <a:close/>
                </a:path>
              </a:pathLst>
            </a:custGeom>
            <a:noFill/>
            <a:ln w="30130" cap="flat">
              <a:solidFill>
                <a:srgbClr val="A6A6A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828D521-A932-B848-A137-F6A364CA73D1}"/>
                </a:ext>
              </a:extLst>
            </p:cNvPr>
            <p:cNvSpPr txBox="1"/>
            <p:nvPr/>
          </p:nvSpPr>
          <p:spPr>
            <a:xfrm>
              <a:off x="3386252" y="4946321"/>
              <a:ext cx="522145" cy="261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58" spc="0" baseline="0">
                  <a:solidFill>
                    <a:srgbClr val="A6A6A6"/>
                  </a:solidFill>
                  <a:latin typeface="Calibri"/>
                  <a:cs typeface="Calibri"/>
                  <a:sym typeface="Calibri"/>
                  <a:rtl val="0"/>
                </a:rPr>
                <a:t>Index</a:t>
              </a: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5CDF546-C61F-3641-8DA4-988C22498272}"/>
                </a:ext>
              </a:extLst>
            </p:cNvPr>
            <p:cNvSpPr/>
            <p:nvPr/>
          </p:nvSpPr>
          <p:spPr>
            <a:xfrm rot="5400000" flipV="1">
              <a:off x="3593886" y="5278159"/>
              <a:ext cx="207352" cy="98779"/>
            </a:xfrm>
            <a:custGeom>
              <a:avLst/>
              <a:gdLst>
                <a:gd name="connsiteX0" fmla="*/ 110 w 207352"/>
                <a:gd name="connsiteY0" fmla="*/ 143 h 98779"/>
                <a:gd name="connsiteX1" fmla="*/ 207462 w 207352"/>
                <a:gd name="connsiteY1" fmla="*/ 143 h 98779"/>
                <a:gd name="connsiteX2" fmla="*/ 207462 w 207352"/>
                <a:gd name="connsiteY2" fmla="*/ 98923 h 98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352" h="98779">
                  <a:moveTo>
                    <a:pt x="110" y="143"/>
                  </a:moveTo>
                  <a:lnTo>
                    <a:pt x="207462" y="143"/>
                  </a:lnTo>
                  <a:lnTo>
                    <a:pt x="207462" y="98923"/>
                  </a:lnTo>
                </a:path>
              </a:pathLst>
            </a:custGeom>
            <a:noFill/>
            <a:ln w="7532" cap="flat">
              <a:solidFill>
                <a:srgbClr val="A6A6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F833A3D-A082-7603-8639-3657AD8C09F1}"/>
                </a:ext>
              </a:extLst>
            </p:cNvPr>
            <p:cNvSpPr/>
            <p:nvPr/>
          </p:nvSpPr>
          <p:spPr>
            <a:xfrm rot="5400000" flipV="1">
              <a:off x="3400860" y="5471185"/>
              <a:ext cx="593404" cy="98779"/>
            </a:xfrm>
            <a:custGeom>
              <a:avLst/>
              <a:gdLst>
                <a:gd name="connsiteX0" fmla="*/ 93 w 593404"/>
                <a:gd name="connsiteY0" fmla="*/ 160 h 98779"/>
                <a:gd name="connsiteX1" fmla="*/ 593497 w 593404"/>
                <a:gd name="connsiteY1" fmla="*/ 160 h 98779"/>
                <a:gd name="connsiteX2" fmla="*/ 593497 w 593404"/>
                <a:gd name="connsiteY2" fmla="*/ 98940 h 98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3404" h="98779">
                  <a:moveTo>
                    <a:pt x="93" y="160"/>
                  </a:moveTo>
                  <a:lnTo>
                    <a:pt x="593497" y="160"/>
                  </a:lnTo>
                  <a:lnTo>
                    <a:pt x="593497" y="98940"/>
                  </a:lnTo>
                </a:path>
              </a:pathLst>
            </a:custGeom>
            <a:noFill/>
            <a:ln w="7532" cap="flat">
              <a:solidFill>
                <a:srgbClr val="A6A6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8CED305-D429-2668-789E-E2CE897DA222}"/>
                </a:ext>
              </a:extLst>
            </p:cNvPr>
            <p:cNvSpPr/>
            <p:nvPr/>
          </p:nvSpPr>
          <p:spPr>
            <a:xfrm rot="5400000" flipV="1">
              <a:off x="3207833" y="5664211"/>
              <a:ext cx="979457" cy="98779"/>
            </a:xfrm>
            <a:custGeom>
              <a:avLst/>
              <a:gdLst>
                <a:gd name="connsiteX0" fmla="*/ 76 w 979457"/>
                <a:gd name="connsiteY0" fmla="*/ 177 h 98779"/>
                <a:gd name="connsiteX1" fmla="*/ 979533 w 979457"/>
                <a:gd name="connsiteY1" fmla="*/ 177 h 98779"/>
                <a:gd name="connsiteX2" fmla="*/ 979533 w 979457"/>
                <a:gd name="connsiteY2" fmla="*/ 98957 h 98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9457" h="98779">
                  <a:moveTo>
                    <a:pt x="76" y="177"/>
                  </a:moveTo>
                  <a:lnTo>
                    <a:pt x="979533" y="177"/>
                  </a:lnTo>
                  <a:lnTo>
                    <a:pt x="979533" y="98957"/>
                  </a:lnTo>
                </a:path>
              </a:pathLst>
            </a:custGeom>
            <a:noFill/>
            <a:ln w="7532" cap="flat">
              <a:solidFill>
                <a:srgbClr val="A6A6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4E3B8D7-AA9D-E5F2-A7DF-D77F03FAC7DB}"/>
                </a:ext>
              </a:extLst>
            </p:cNvPr>
            <p:cNvSpPr txBox="1"/>
            <p:nvPr/>
          </p:nvSpPr>
          <p:spPr>
            <a:xfrm>
              <a:off x="2726811" y="4369571"/>
              <a:ext cx="1121513" cy="294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36" spc="0" baseline="0">
                  <a:solidFill>
                    <a:srgbClr val="000000"/>
                  </a:solidFill>
                  <a:latin typeface="Calibri"/>
                  <a:cs typeface="Calibri"/>
                  <a:sym typeface="Calibri"/>
                  <a:rtl val="0"/>
                </a:rPr>
                <a:t>Artifact Build 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ECCC673-2C36-3635-8D18-804A0EC03698}"/>
                </a:ext>
              </a:extLst>
            </p:cNvPr>
            <p:cNvSpPr txBox="1"/>
            <p:nvPr/>
          </p:nvSpPr>
          <p:spPr>
            <a:xfrm>
              <a:off x="2731560" y="4561821"/>
              <a:ext cx="1087587" cy="294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36" spc="0" baseline="0">
                  <a:solidFill>
                    <a:srgbClr val="000000"/>
                  </a:solidFill>
                  <a:latin typeface="Calibri"/>
                  <a:cs typeface="Calibri"/>
                  <a:sym typeface="Calibri"/>
                  <a:rtl val="0"/>
                </a:rPr>
                <a:t>Environment</a:t>
              </a: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A0554AD-B430-EE69-4BD8-5D9B4373778A}"/>
                </a:ext>
              </a:extLst>
            </p:cNvPr>
            <p:cNvSpPr/>
            <p:nvPr/>
          </p:nvSpPr>
          <p:spPr>
            <a:xfrm>
              <a:off x="3817805" y="4488798"/>
              <a:ext cx="282720" cy="282720"/>
            </a:xfrm>
            <a:custGeom>
              <a:avLst/>
              <a:gdLst>
                <a:gd name="connsiteX0" fmla="*/ -168 w 282720"/>
                <a:gd name="connsiteY0" fmla="*/ 141303 h 282720"/>
                <a:gd name="connsiteX1" fmla="*/ 141192 w 282720"/>
                <a:gd name="connsiteY1" fmla="*/ -57 h 282720"/>
                <a:gd name="connsiteX2" fmla="*/ 282553 w 282720"/>
                <a:gd name="connsiteY2" fmla="*/ 141303 h 282720"/>
                <a:gd name="connsiteX3" fmla="*/ 141192 w 282720"/>
                <a:gd name="connsiteY3" fmla="*/ 282664 h 282720"/>
                <a:gd name="connsiteX4" fmla="*/ -168 w 282720"/>
                <a:gd name="connsiteY4" fmla="*/ 141303 h 28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720" h="282720">
                  <a:moveTo>
                    <a:pt x="-168" y="141303"/>
                  </a:moveTo>
                  <a:cubicBezTo>
                    <a:pt x="-168" y="63227"/>
                    <a:pt x="63116" y="-57"/>
                    <a:pt x="141192" y="-57"/>
                  </a:cubicBezTo>
                  <a:cubicBezTo>
                    <a:pt x="219269" y="-57"/>
                    <a:pt x="282553" y="63227"/>
                    <a:pt x="282553" y="141303"/>
                  </a:cubicBezTo>
                  <a:cubicBezTo>
                    <a:pt x="282553" y="219380"/>
                    <a:pt x="219269" y="282664"/>
                    <a:pt x="141192" y="282664"/>
                  </a:cubicBezTo>
                  <a:cubicBezTo>
                    <a:pt x="63116" y="282664"/>
                    <a:pt x="-168" y="219380"/>
                    <a:pt x="-168" y="141303"/>
                  </a:cubicBezTo>
                  <a:close/>
                </a:path>
              </a:pathLst>
            </a:custGeom>
            <a:noFill/>
            <a:ln w="1506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0BE3760-8517-EABD-8398-CC57B7B0CB93}"/>
                </a:ext>
              </a:extLst>
            </p:cNvPr>
            <p:cNvSpPr txBox="1"/>
            <p:nvPr/>
          </p:nvSpPr>
          <p:spPr>
            <a:xfrm>
              <a:off x="3808241" y="4437424"/>
              <a:ext cx="295968" cy="3515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92" spc="0" baseline="0">
                  <a:solidFill>
                    <a:srgbClr val="000000"/>
                  </a:solidFill>
                  <a:latin typeface="Calibri"/>
                  <a:cs typeface="Calibri"/>
                  <a:sym typeface="Calibri"/>
                  <a:rtl val="0"/>
                </a:rPr>
                <a:t>1</a:t>
              </a:r>
            </a:p>
          </p:txBody>
        </p:sp>
        <p:grpSp>
          <p:nvGrpSpPr>
            <p:cNvPr id="63" name="Content Placeholder 5">
              <a:extLst>
                <a:ext uri="{FF2B5EF4-FFF2-40B4-BE49-F238E27FC236}">
                  <a16:creationId xmlns:a16="http://schemas.microsoft.com/office/drawing/2014/main" id="{F1B1FBF1-E9F0-D97B-7265-CE5185FD168F}"/>
                </a:ext>
              </a:extLst>
            </p:cNvPr>
            <p:cNvGrpSpPr/>
            <p:nvPr/>
          </p:nvGrpSpPr>
          <p:grpSpPr>
            <a:xfrm>
              <a:off x="2669958" y="5071203"/>
              <a:ext cx="554133" cy="565442"/>
              <a:chOff x="2669958" y="5071203"/>
              <a:chExt cx="554133" cy="565442"/>
            </a:xfrm>
            <a:solidFill>
              <a:srgbClr val="262261"/>
            </a:solidFill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2DC40FA-2520-2C45-8B0C-F65E0430B84B}"/>
                  </a:ext>
                </a:extLst>
              </p:cNvPr>
              <p:cNvSpPr/>
              <p:nvPr/>
            </p:nvSpPr>
            <p:spPr>
              <a:xfrm>
                <a:off x="2669958" y="5071203"/>
                <a:ext cx="554133" cy="565442"/>
              </a:xfrm>
              <a:custGeom>
                <a:avLst/>
                <a:gdLst>
                  <a:gd name="connsiteX0" fmla="*/ 149983 w 554133"/>
                  <a:gd name="connsiteY0" fmla="*/ 41966 h 565442"/>
                  <a:gd name="connsiteX1" fmla="*/ 149983 w 554133"/>
                  <a:gd name="connsiteY1" fmla="*/ 24632 h 565442"/>
                  <a:gd name="connsiteX2" fmla="*/ 115423 w 554133"/>
                  <a:gd name="connsiteY2" fmla="*/ 24632 h 565442"/>
                  <a:gd name="connsiteX3" fmla="*/ 115423 w 554133"/>
                  <a:gd name="connsiteY3" fmla="*/ 126 h 565442"/>
                  <a:gd name="connsiteX4" fmla="*/ 28 w 554133"/>
                  <a:gd name="connsiteY4" fmla="*/ 126 h 565442"/>
                  <a:gd name="connsiteX5" fmla="*/ 28 w 554133"/>
                  <a:gd name="connsiteY5" fmla="*/ 151349 h 565442"/>
                  <a:gd name="connsiteX6" fmla="*/ 24630 w 554133"/>
                  <a:gd name="connsiteY6" fmla="*/ 151349 h 565442"/>
                  <a:gd name="connsiteX7" fmla="*/ 24630 w 554133"/>
                  <a:gd name="connsiteY7" fmla="*/ 206937 h 565442"/>
                  <a:gd name="connsiteX8" fmla="*/ 28 w 554133"/>
                  <a:gd name="connsiteY8" fmla="*/ 206937 h 565442"/>
                  <a:gd name="connsiteX9" fmla="*/ 28 w 554133"/>
                  <a:gd name="connsiteY9" fmla="*/ 358757 h 565442"/>
                  <a:gd name="connsiteX10" fmla="*/ 24630 w 554133"/>
                  <a:gd name="connsiteY10" fmla="*/ 358757 h 565442"/>
                  <a:gd name="connsiteX11" fmla="*/ 24630 w 554133"/>
                  <a:gd name="connsiteY11" fmla="*/ 414345 h 565442"/>
                  <a:gd name="connsiteX12" fmla="*/ 28 w 554133"/>
                  <a:gd name="connsiteY12" fmla="*/ 414345 h 565442"/>
                  <a:gd name="connsiteX13" fmla="*/ 28 w 554133"/>
                  <a:gd name="connsiteY13" fmla="*/ 565568 h 565442"/>
                  <a:gd name="connsiteX14" fmla="*/ 115423 w 554133"/>
                  <a:gd name="connsiteY14" fmla="*/ 565568 h 565442"/>
                  <a:gd name="connsiteX15" fmla="*/ 115423 w 554133"/>
                  <a:gd name="connsiteY15" fmla="*/ 541062 h 565442"/>
                  <a:gd name="connsiteX16" fmla="*/ 149983 w 554133"/>
                  <a:gd name="connsiteY16" fmla="*/ 541062 h 565442"/>
                  <a:gd name="connsiteX17" fmla="*/ 149983 w 554133"/>
                  <a:gd name="connsiteY17" fmla="*/ 523728 h 565442"/>
                  <a:gd name="connsiteX18" fmla="*/ 150569 w 554133"/>
                  <a:gd name="connsiteY18" fmla="*/ 523728 h 565442"/>
                  <a:gd name="connsiteX19" fmla="*/ 554161 w 554133"/>
                  <a:gd name="connsiteY19" fmla="*/ 523728 h 565442"/>
                  <a:gd name="connsiteX20" fmla="*/ 554161 w 554133"/>
                  <a:gd name="connsiteY20" fmla="*/ 456783 h 565442"/>
                  <a:gd name="connsiteX21" fmla="*/ 150569 w 554133"/>
                  <a:gd name="connsiteY21" fmla="*/ 456783 h 565442"/>
                  <a:gd name="connsiteX22" fmla="*/ 149983 w 554133"/>
                  <a:gd name="connsiteY22" fmla="*/ 456783 h 565442"/>
                  <a:gd name="connsiteX23" fmla="*/ 149983 w 554133"/>
                  <a:gd name="connsiteY23" fmla="*/ 439449 h 565442"/>
                  <a:gd name="connsiteX24" fmla="*/ 115423 w 554133"/>
                  <a:gd name="connsiteY24" fmla="*/ 439449 h 565442"/>
                  <a:gd name="connsiteX25" fmla="*/ 115423 w 554133"/>
                  <a:gd name="connsiteY25" fmla="*/ 414345 h 565442"/>
                  <a:gd name="connsiteX26" fmla="*/ 90821 w 554133"/>
                  <a:gd name="connsiteY26" fmla="*/ 414345 h 565442"/>
                  <a:gd name="connsiteX27" fmla="*/ 90821 w 554133"/>
                  <a:gd name="connsiteY27" fmla="*/ 358757 h 565442"/>
                  <a:gd name="connsiteX28" fmla="*/ 115423 w 554133"/>
                  <a:gd name="connsiteY28" fmla="*/ 358757 h 565442"/>
                  <a:gd name="connsiteX29" fmla="*/ 115423 w 554133"/>
                  <a:gd name="connsiteY29" fmla="*/ 333653 h 565442"/>
                  <a:gd name="connsiteX30" fmla="*/ 149983 w 554133"/>
                  <a:gd name="connsiteY30" fmla="*/ 333653 h 565442"/>
                  <a:gd name="connsiteX31" fmla="*/ 149983 w 554133"/>
                  <a:gd name="connsiteY31" fmla="*/ 316319 h 565442"/>
                  <a:gd name="connsiteX32" fmla="*/ 150569 w 554133"/>
                  <a:gd name="connsiteY32" fmla="*/ 316319 h 565442"/>
                  <a:gd name="connsiteX33" fmla="*/ 554161 w 554133"/>
                  <a:gd name="connsiteY33" fmla="*/ 316319 h 565442"/>
                  <a:gd name="connsiteX34" fmla="*/ 554161 w 554133"/>
                  <a:gd name="connsiteY34" fmla="*/ 249375 h 565442"/>
                  <a:gd name="connsiteX35" fmla="*/ 150569 w 554133"/>
                  <a:gd name="connsiteY35" fmla="*/ 249375 h 565442"/>
                  <a:gd name="connsiteX36" fmla="*/ 149983 w 554133"/>
                  <a:gd name="connsiteY36" fmla="*/ 249375 h 565442"/>
                  <a:gd name="connsiteX37" fmla="*/ 149983 w 554133"/>
                  <a:gd name="connsiteY37" fmla="*/ 232040 h 565442"/>
                  <a:gd name="connsiteX38" fmla="*/ 115423 w 554133"/>
                  <a:gd name="connsiteY38" fmla="*/ 232040 h 565442"/>
                  <a:gd name="connsiteX39" fmla="*/ 115423 w 554133"/>
                  <a:gd name="connsiteY39" fmla="*/ 206937 h 565442"/>
                  <a:gd name="connsiteX40" fmla="*/ 90821 w 554133"/>
                  <a:gd name="connsiteY40" fmla="*/ 206937 h 565442"/>
                  <a:gd name="connsiteX41" fmla="*/ 90821 w 554133"/>
                  <a:gd name="connsiteY41" fmla="*/ 151349 h 565442"/>
                  <a:gd name="connsiteX42" fmla="*/ 115423 w 554133"/>
                  <a:gd name="connsiteY42" fmla="*/ 151349 h 565442"/>
                  <a:gd name="connsiteX43" fmla="*/ 115423 w 554133"/>
                  <a:gd name="connsiteY43" fmla="*/ 126245 h 565442"/>
                  <a:gd name="connsiteX44" fmla="*/ 149983 w 554133"/>
                  <a:gd name="connsiteY44" fmla="*/ 126245 h 565442"/>
                  <a:gd name="connsiteX45" fmla="*/ 149983 w 554133"/>
                  <a:gd name="connsiteY45" fmla="*/ 108910 h 565442"/>
                  <a:gd name="connsiteX46" fmla="*/ 150569 w 554133"/>
                  <a:gd name="connsiteY46" fmla="*/ 108910 h 565442"/>
                  <a:gd name="connsiteX47" fmla="*/ 554161 w 554133"/>
                  <a:gd name="connsiteY47" fmla="*/ 108910 h 565442"/>
                  <a:gd name="connsiteX48" fmla="*/ 554161 w 554133"/>
                  <a:gd name="connsiteY48" fmla="*/ 41966 h 565442"/>
                  <a:gd name="connsiteX49" fmla="*/ 150569 w 554133"/>
                  <a:gd name="connsiteY49" fmla="*/ 41966 h 565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54133" h="565442">
                    <a:moveTo>
                      <a:pt x="149983" y="41966"/>
                    </a:moveTo>
                    <a:lnTo>
                      <a:pt x="149983" y="24632"/>
                    </a:lnTo>
                    <a:lnTo>
                      <a:pt x="115423" y="24632"/>
                    </a:lnTo>
                    <a:lnTo>
                      <a:pt x="115423" y="126"/>
                    </a:lnTo>
                    <a:lnTo>
                      <a:pt x="28" y="126"/>
                    </a:lnTo>
                    <a:lnTo>
                      <a:pt x="28" y="151349"/>
                    </a:lnTo>
                    <a:lnTo>
                      <a:pt x="24630" y="151349"/>
                    </a:lnTo>
                    <a:lnTo>
                      <a:pt x="24630" y="206937"/>
                    </a:lnTo>
                    <a:lnTo>
                      <a:pt x="28" y="206937"/>
                    </a:lnTo>
                    <a:lnTo>
                      <a:pt x="28" y="358757"/>
                    </a:lnTo>
                    <a:lnTo>
                      <a:pt x="24630" y="358757"/>
                    </a:lnTo>
                    <a:lnTo>
                      <a:pt x="24630" y="414345"/>
                    </a:lnTo>
                    <a:lnTo>
                      <a:pt x="28" y="414345"/>
                    </a:lnTo>
                    <a:lnTo>
                      <a:pt x="28" y="565568"/>
                    </a:lnTo>
                    <a:lnTo>
                      <a:pt x="115423" y="565568"/>
                    </a:lnTo>
                    <a:lnTo>
                      <a:pt x="115423" y="541062"/>
                    </a:lnTo>
                    <a:lnTo>
                      <a:pt x="149983" y="541062"/>
                    </a:lnTo>
                    <a:lnTo>
                      <a:pt x="149983" y="523728"/>
                    </a:lnTo>
                    <a:lnTo>
                      <a:pt x="150569" y="523728"/>
                    </a:lnTo>
                    <a:lnTo>
                      <a:pt x="554161" y="523728"/>
                    </a:lnTo>
                    <a:lnTo>
                      <a:pt x="554161" y="456783"/>
                    </a:lnTo>
                    <a:lnTo>
                      <a:pt x="150569" y="456783"/>
                    </a:lnTo>
                    <a:lnTo>
                      <a:pt x="149983" y="456783"/>
                    </a:lnTo>
                    <a:lnTo>
                      <a:pt x="149983" y="439449"/>
                    </a:lnTo>
                    <a:lnTo>
                      <a:pt x="115423" y="439449"/>
                    </a:lnTo>
                    <a:lnTo>
                      <a:pt x="115423" y="414345"/>
                    </a:lnTo>
                    <a:lnTo>
                      <a:pt x="90821" y="414345"/>
                    </a:lnTo>
                    <a:lnTo>
                      <a:pt x="90821" y="358757"/>
                    </a:lnTo>
                    <a:lnTo>
                      <a:pt x="115423" y="358757"/>
                    </a:lnTo>
                    <a:lnTo>
                      <a:pt x="115423" y="333653"/>
                    </a:lnTo>
                    <a:lnTo>
                      <a:pt x="149983" y="333653"/>
                    </a:lnTo>
                    <a:lnTo>
                      <a:pt x="149983" y="316319"/>
                    </a:lnTo>
                    <a:lnTo>
                      <a:pt x="150569" y="316319"/>
                    </a:lnTo>
                    <a:lnTo>
                      <a:pt x="554161" y="316319"/>
                    </a:lnTo>
                    <a:lnTo>
                      <a:pt x="554161" y="249375"/>
                    </a:lnTo>
                    <a:lnTo>
                      <a:pt x="150569" y="249375"/>
                    </a:lnTo>
                    <a:lnTo>
                      <a:pt x="149983" y="249375"/>
                    </a:lnTo>
                    <a:lnTo>
                      <a:pt x="149983" y="232040"/>
                    </a:lnTo>
                    <a:lnTo>
                      <a:pt x="115423" y="232040"/>
                    </a:lnTo>
                    <a:lnTo>
                      <a:pt x="115423" y="206937"/>
                    </a:lnTo>
                    <a:lnTo>
                      <a:pt x="90821" y="206937"/>
                    </a:lnTo>
                    <a:lnTo>
                      <a:pt x="90821" y="151349"/>
                    </a:lnTo>
                    <a:lnTo>
                      <a:pt x="115423" y="151349"/>
                    </a:lnTo>
                    <a:lnTo>
                      <a:pt x="115423" y="126245"/>
                    </a:lnTo>
                    <a:lnTo>
                      <a:pt x="149983" y="126245"/>
                    </a:lnTo>
                    <a:lnTo>
                      <a:pt x="149983" y="108910"/>
                    </a:lnTo>
                    <a:lnTo>
                      <a:pt x="150569" y="108910"/>
                    </a:lnTo>
                    <a:lnTo>
                      <a:pt x="554161" y="108910"/>
                    </a:lnTo>
                    <a:lnTo>
                      <a:pt x="554161" y="41966"/>
                    </a:lnTo>
                    <a:lnTo>
                      <a:pt x="150569" y="41966"/>
                    </a:lnTo>
                    <a:close/>
                  </a:path>
                </a:pathLst>
              </a:custGeom>
              <a:solidFill>
                <a:srgbClr val="262261"/>
              </a:solidFill>
              <a:ln w="114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E23FBB98-9A86-96DE-07AB-D942E95DE983}"/>
                  </a:ext>
                </a:extLst>
              </p:cNvPr>
              <p:cNvSpPr/>
              <p:nvPr/>
            </p:nvSpPr>
            <p:spPr>
              <a:xfrm>
                <a:off x="2841587" y="5226610"/>
                <a:ext cx="41589" cy="50209"/>
              </a:xfrm>
              <a:custGeom>
                <a:avLst/>
                <a:gdLst>
                  <a:gd name="connsiteX0" fmla="*/ 28 w 41589"/>
                  <a:gd name="connsiteY0" fmla="*/ 125 h 50209"/>
                  <a:gd name="connsiteX1" fmla="*/ 28 w 41589"/>
                  <a:gd name="connsiteY1" fmla="*/ 50334 h 50209"/>
                  <a:gd name="connsiteX2" fmla="*/ 13501 w 41589"/>
                  <a:gd name="connsiteY2" fmla="*/ 50334 h 50209"/>
                  <a:gd name="connsiteX3" fmla="*/ 13501 w 41589"/>
                  <a:gd name="connsiteY3" fmla="*/ 35989 h 50209"/>
                  <a:gd name="connsiteX4" fmla="*/ 20530 w 41589"/>
                  <a:gd name="connsiteY4" fmla="*/ 35989 h 50209"/>
                  <a:gd name="connsiteX5" fmla="*/ 41617 w 41589"/>
                  <a:gd name="connsiteY5" fmla="*/ 18057 h 50209"/>
                  <a:gd name="connsiteX6" fmla="*/ 41617 w 41589"/>
                  <a:gd name="connsiteY6" fmla="*/ 18057 h 50209"/>
                  <a:gd name="connsiteX7" fmla="*/ 21116 w 41589"/>
                  <a:gd name="connsiteY7" fmla="*/ 723 h 50209"/>
                  <a:gd name="connsiteX8" fmla="*/ 28 w 41589"/>
                  <a:gd name="connsiteY8" fmla="*/ 723 h 50209"/>
                  <a:gd name="connsiteX9" fmla="*/ 28145 w 41589"/>
                  <a:gd name="connsiteY9" fmla="*/ 18655 h 50209"/>
                  <a:gd name="connsiteX10" fmla="*/ 28145 w 41589"/>
                  <a:gd name="connsiteY10" fmla="*/ 18655 h 50209"/>
                  <a:gd name="connsiteX11" fmla="*/ 20530 w 41589"/>
                  <a:gd name="connsiteY11" fmla="*/ 25230 h 50209"/>
                  <a:gd name="connsiteX12" fmla="*/ 14087 w 41589"/>
                  <a:gd name="connsiteY12" fmla="*/ 25230 h 50209"/>
                  <a:gd name="connsiteX13" fmla="*/ 14087 w 41589"/>
                  <a:gd name="connsiteY13" fmla="*/ 12080 h 50209"/>
                  <a:gd name="connsiteX14" fmla="*/ 20530 w 41589"/>
                  <a:gd name="connsiteY14" fmla="*/ 12080 h 50209"/>
                  <a:gd name="connsiteX15" fmla="*/ 28145 w 41589"/>
                  <a:gd name="connsiteY15" fmla="*/ 18655 h 5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589" h="50209">
                    <a:moveTo>
                      <a:pt x="28" y="125"/>
                    </a:moveTo>
                    <a:lnTo>
                      <a:pt x="28" y="50334"/>
                    </a:lnTo>
                    <a:lnTo>
                      <a:pt x="13501" y="50334"/>
                    </a:lnTo>
                    <a:lnTo>
                      <a:pt x="13501" y="35989"/>
                    </a:lnTo>
                    <a:lnTo>
                      <a:pt x="20530" y="35989"/>
                    </a:lnTo>
                    <a:cubicBezTo>
                      <a:pt x="32832" y="35989"/>
                      <a:pt x="41617" y="30012"/>
                      <a:pt x="41617" y="18057"/>
                    </a:cubicBezTo>
                    <a:lnTo>
                      <a:pt x="41617" y="18057"/>
                    </a:lnTo>
                    <a:cubicBezTo>
                      <a:pt x="41617" y="7298"/>
                      <a:pt x="33417" y="723"/>
                      <a:pt x="21116" y="723"/>
                    </a:cubicBezTo>
                    <a:lnTo>
                      <a:pt x="28" y="723"/>
                    </a:lnTo>
                    <a:close/>
                    <a:moveTo>
                      <a:pt x="28145" y="18655"/>
                    </a:moveTo>
                    <a:lnTo>
                      <a:pt x="28145" y="18655"/>
                    </a:lnTo>
                    <a:cubicBezTo>
                      <a:pt x="28145" y="22839"/>
                      <a:pt x="25216" y="25230"/>
                      <a:pt x="20530" y="25230"/>
                    </a:cubicBezTo>
                    <a:lnTo>
                      <a:pt x="14087" y="25230"/>
                    </a:lnTo>
                    <a:lnTo>
                      <a:pt x="14087" y="12080"/>
                    </a:lnTo>
                    <a:lnTo>
                      <a:pt x="20530" y="12080"/>
                    </a:lnTo>
                    <a:cubicBezTo>
                      <a:pt x="25216" y="12080"/>
                      <a:pt x="28145" y="14471"/>
                      <a:pt x="28145" y="18655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4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E08C301-AA28-0C78-4ACC-9D1F7693C70D}"/>
                  </a:ext>
                </a:extLst>
              </p:cNvPr>
              <p:cNvSpPr/>
              <p:nvPr/>
            </p:nvSpPr>
            <p:spPr>
              <a:xfrm>
                <a:off x="2889620" y="5226610"/>
                <a:ext cx="13472" cy="50209"/>
              </a:xfrm>
              <a:custGeom>
                <a:avLst/>
                <a:gdLst>
                  <a:gd name="connsiteX0" fmla="*/ 28 w 13472"/>
                  <a:gd name="connsiteY0" fmla="*/ 125 h 50209"/>
                  <a:gd name="connsiteX1" fmla="*/ 13500 w 13472"/>
                  <a:gd name="connsiteY1" fmla="*/ 125 h 50209"/>
                  <a:gd name="connsiteX2" fmla="*/ 13500 w 13472"/>
                  <a:gd name="connsiteY2" fmla="*/ 50334 h 50209"/>
                  <a:gd name="connsiteX3" fmla="*/ 28 w 13472"/>
                  <a:gd name="connsiteY3" fmla="*/ 50334 h 5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72" h="50209">
                    <a:moveTo>
                      <a:pt x="28" y="125"/>
                    </a:moveTo>
                    <a:lnTo>
                      <a:pt x="13500" y="125"/>
                    </a:lnTo>
                    <a:lnTo>
                      <a:pt x="13500" y="50334"/>
                    </a:lnTo>
                    <a:lnTo>
                      <a:pt x="28" y="50334"/>
                    </a:lnTo>
                    <a:close/>
                  </a:path>
                </a:pathLst>
              </a:custGeom>
              <a:solidFill>
                <a:srgbClr val="262261"/>
              </a:solidFill>
              <a:ln w="114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21311811-02D7-65C1-8C29-D61369037965}"/>
                  </a:ext>
                </a:extLst>
              </p:cNvPr>
              <p:cNvSpPr/>
              <p:nvPr/>
            </p:nvSpPr>
            <p:spPr>
              <a:xfrm>
                <a:off x="2911879" y="5226610"/>
                <a:ext cx="41589" cy="50209"/>
              </a:xfrm>
              <a:custGeom>
                <a:avLst/>
                <a:gdLst>
                  <a:gd name="connsiteX0" fmla="*/ 28 w 41589"/>
                  <a:gd name="connsiteY0" fmla="*/ 125 h 50209"/>
                  <a:gd name="connsiteX1" fmla="*/ 28 w 41589"/>
                  <a:gd name="connsiteY1" fmla="*/ 50334 h 50209"/>
                  <a:gd name="connsiteX2" fmla="*/ 13500 w 41589"/>
                  <a:gd name="connsiteY2" fmla="*/ 50334 h 50209"/>
                  <a:gd name="connsiteX3" fmla="*/ 13500 w 41589"/>
                  <a:gd name="connsiteY3" fmla="*/ 35989 h 50209"/>
                  <a:gd name="connsiteX4" fmla="*/ 20530 w 41589"/>
                  <a:gd name="connsiteY4" fmla="*/ 35989 h 50209"/>
                  <a:gd name="connsiteX5" fmla="*/ 41617 w 41589"/>
                  <a:gd name="connsiteY5" fmla="*/ 18057 h 50209"/>
                  <a:gd name="connsiteX6" fmla="*/ 41617 w 41589"/>
                  <a:gd name="connsiteY6" fmla="*/ 18057 h 50209"/>
                  <a:gd name="connsiteX7" fmla="*/ 21116 w 41589"/>
                  <a:gd name="connsiteY7" fmla="*/ 723 h 50209"/>
                  <a:gd name="connsiteX8" fmla="*/ 28 w 41589"/>
                  <a:gd name="connsiteY8" fmla="*/ 723 h 50209"/>
                  <a:gd name="connsiteX9" fmla="*/ 28144 w 41589"/>
                  <a:gd name="connsiteY9" fmla="*/ 18655 h 50209"/>
                  <a:gd name="connsiteX10" fmla="*/ 28144 w 41589"/>
                  <a:gd name="connsiteY10" fmla="*/ 18655 h 50209"/>
                  <a:gd name="connsiteX11" fmla="*/ 20530 w 41589"/>
                  <a:gd name="connsiteY11" fmla="*/ 25230 h 50209"/>
                  <a:gd name="connsiteX12" fmla="*/ 14086 w 41589"/>
                  <a:gd name="connsiteY12" fmla="*/ 25230 h 50209"/>
                  <a:gd name="connsiteX13" fmla="*/ 14086 w 41589"/>
                  <a:gd name="connsiteY13" fmla="*/ 12080 h 50209"/>
                  <a:gd name="connsiteX14" fmla="*/ 20530 w 41589"/>
                  <a:gd name="connsiteY14" fmla="*/ 12080 h 50209"/>
                  <a:gd name="connsiteX15" fmla="*/ 28144 w 41589"/>
                  <a:gd name="connsiteY15" fmla="*/ 18655 h 5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589" h="50209">
                    <a:moveTo>
                      <a:pt x="28" y="125"/>
                    </a:moveTo>
                    <a:lnTo>
                      <a:pt x="28" y="50334"/>
                    </a:lnTo>
                    <a:lnTo>
                      <a:pt x="13500" y="50334"/>
                    </a:lnTo>
                    <a:lnTo>
                      <a:pt x="13500" y="35989"/>
                    </a:lnTo>
                    <a:lnTo>
                      <a:pt x="20530" y="35989"/>
                    </a:lnTo>
                    <a:cubicBezTo>
                      <a:pt x="32830" y="35989"/>
                      <a:pt x="41617" y="30012"/>
                      <a:pt x="41617" y="18057"/>
                    </a:cubicBezTo>
                    <a:lnTo>
                      <a:pt x="41617" y="18057"/>
                    </a:lnTo>
                    <a:cubicBezTo>
                      <a:pt x="41617" y="7298"/>
                      <a:pt x="33416" y="723"/>
                      <a:pt x="21116" y="723"/>
                    </a:cubicBezTo>
                    <a:lnTo>
                      <a:pt x="28" y="723"/>
                    </a:lnTo>
                    <a:close/>
                    <a:moveTo>
                      <a:pt x="28144" y="18655"/>
                    </a:moveTo>
                    <a:lnTo>
                      <a:pt x="28144" y="18655"/>
                    </a:lnTo>
                    <a:cubicBezTo>
                      <a:pt x="28144" y="22839"/>
                      <a:pt x="25215" y="25230"/>
                      <a:pt x="20530" y="25230"/>
                    </a:cubicBezTo>
                    <a:lnTo>
                      <a:pt x="14086" y="25230"/>
                    </a:lnTo>
                    <a:lnTo>
                      <a:pt x="14086" y="12080"/>
                    </a:lnTo>
                    <a:lnTo>
                      <a:pt x="20530" y="12080"/>
                    </a:lnTo>
                    <a:cubicBezTo>
                      <a:pt x="25215" y="12080"/>
                      <a:pt x="28144" y="14471"/>
                      <a:pt x="28144" y="18655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4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0EB9C33-367C-1267-6160-270492006AE2}"/>
                  </a:ext>
                </a:extLst>
              </p:cNvPr>
              <p:cNvSpPr/>
              <p:nvPr/>
            </p:nvSpPr>
            <p:spPr>
              <a:xfrm>
                <a:off x="2959325" y="5226610"/>
                <a:ext cx="39831" cy="50209"/>
              </a:xfrm>
              <a:custGeom>
                <a:avLst/>
                <a:gdLst>
                  <a:gd name="connsiteX0" fmla="*/ 39860 w 39831"/>
                  <a:gd name="connsiteY0" fmla="*/ 12080 h 50209"/>
                  <a:gd name="connsiteX1" fmla="*/ 39860 w 39831"/>
                  <a:gd name="connsiteY1" fmla="*/ 125 h 50209"/>
                  <a:gd name="connsiteX2" fmla="*/ 28 w 39831"/>
                  <a:gd name="connsiteY2" fmla="*/ 125 h 50209"/>
                  <a:gd name="connsiteX3" fmla="*/ 28 w 39831"/>
                  <a:gd name="connsiteY3" fmla="*/ 50334 h 50209"/>
                  <a:gd name="connsiteX4" fmla="*/ 39860 w 39831"/>
                  <a:gd name="connsiteY4" fmla="*/ 50334 h 50209"/>
                  <a:gd name="connsiteX5" fmla="*/ 39860 w 39831"/>
                  <a:gd name="connsiteY5" fmla="*/ 38977 h 50209"/>
                  <a:gd name="connsiteX6" fmla="*/ 13501 w 39831"/>
                  <a:gd name="connsiteY6" fmla="*/ 38977 h 50209"/>
                  <a:gd name="connsiteX7" fmla="*/ 13501 w 39831"/>
                  <a:gd name="connsiteY7" fmla="*/ 30610 h 50209"/>
                  <a:gd name="connsiteX8" fmla="*/ 36932 w 39831"/>
                  <a:gd name="connsiteY8" fmla="*/ 30610 h 50209"/>
                  <a:gd name="connsiteX9" fmla="*/ 36932 w 39831"/>
                  <a:gd name="connsiteY9" fmla="*/ 19850 h 50209"/>
                  <a:gd name="connsiteX10" fmla="*/ 13501 w 39831"/>
                  <a:gd name="connsiteY10" fmla="*/ 19850 h 50209"/>
                  <a:gd name="connsiteX11" fmla="*/ 13501 w 39831"/>
                  <a:gd name="connsiteY11" fmla="*/ 12080 h 5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9831" h="50209">
                    <a:moveTo>
                      <a:pt x="39860" y="12080"/>
                    </a:moveTo>
                    <a:lnTo>
                      <a:pt x="39860" y="125"/>
                    </a:lnTo>
                    <a:lnTo>
                      <a:pt x="28" y="125"/>
                    </a:lnTo>
                    <a:lnTo>
                      <a:pt x="28" y="50334"/>
                    </a:lnTo>
                    <a:lnTo>
                      <a:pt x="39860" y="50334"/>
                    </a:lnTo>
                    <a:lnTo>
                      <a:pt x="39860" y="38977"/>
                    </a:lnTo>
                    <a:lnTo>
                      <a:pt x="13501" y="38977"/>
                    </a:lnTo>
                    <a:lnTo>
                      <a:pt x="13501" y="30610"/>
                    </a:lnTo>
                    <a:lnTo>
                      <a:pt x="36932" y="30610"/>
                    </a:lnTo>
                    <a:lnTo>
                      <a:pt x="36932" y="19850"/>
                    </a:lnTo>
                    <a:lnTo>
                      <a:pt x="13501" y="19850"/>
                    </a:lnTo>
                    <a:lnTo>
                      <a:pt x="13501" y="12080"/>
                    </a:lnTo>
                    <a:close/>
                  </a:path>
                </a:pathLst>
              </a:custGeom>
              <a:solidFill>
                <a:srgbClr val="262261"/>
              </a:solidFill>
              <a:ln w="114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B92D883-5B8E-1C63-BD4E-D22AFDAF98D5}"/>
                  </a:ext>
                </a:extLst>
              </p:cNvPr>
              <p:cNvSpPr/>
              <p:nvPr/>
            </p:nvSpPr>
            <p:spPr>
              <a:xfrm>
                <a:off x="3006187" y="5226610"/>
                <a:ext cx="37488" cy="50209"/>
              </a:xfrm>
              <a:custGeom>
                <a:avLst/>
                <a:gdLst>
                  <a:gd name="connsiteX0" fmla="*/ 28 w 37488"/>
                  <a:gd name="connsiteY0" fmla="*/ 125 h 50209"/>
                  <a:gd name="connsiteX1" fmla="*/ 28 w 37488"/>
                  <a:gd name="connsiteY1" fmla="*/ 50334 h 50209"/>
                  <a:gd name="connsiteX2" fmla="*/ 37517 w 37488"/>
                  <a:gd name="connsiteY2" fmla="*/ 50334 h 50209"/>
                  <a:gd name="connsiteX3" fmla="*/ 37517 w 37488"/>
                  <a:gd name="connsiteY3" fmla="*/ 38379 h 50209"/>
                  <a:gd name="connsiteX4" fmla="*/ 14086 w 37488"/>
                  <a:gd name="connsiteY4" fmla="*/ 38379 h 50209"/>
                  <a:gd name="connsiteX5" fmla="*/ 14086 w 37488"/>
                  <a:gd name="connsiteY5" fmla="*/ 125 h 5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488" h="50209">
                    <a:moveTo>
                      <a:pt x="28" y="125"/>
                    </a:moveTo>
                    <a:lnTo>
                      <a:pt x="28" y="50334"/>
                    </a:lnTo>
                    <a:lnTo>
                      <a:pt x="37517" y="50334"/>
                    </a:lnTo>
                    <a:lnTo>
                      <a:pt x="37517" y="38379"/>
                    </a:lnTo>
                    <a:lnTo>
                      <a:pt x="14086" y="38379"/>
                    </a:lnTo>
                    <a:lnTo>
                      <a:pt x="14086" y="125"/>
                    </a:lnTo>
                    <a:close/>
                  </a:path>
                </a:pathLst>
              </a:custGeom>
              <a:solidFill>
                <a:srgbClr val="262261"/>
              </a:solidFill>
              <a:ln w="114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61FE6767-0EA5-4E06-8AF6-FC1C605F5F65}"/>
                  </a:ext>
                </a:extLst>
              </p:cNvPr>
              <p:cNvSpPr/>
              <p:nvPr/>
            </p:nvSpPr>
            <p:spPr>
              <a:xfrm>
                <a:off x="3050119" y="5226610"/>
                <a:ext cx="13472" cy="50209"/>
              </a:xfrm>
              <a:custGeom>
                <a:avLst/>
                <a:gdLst>
                  <a:gd name="connsiteX0" fmla="*/ 28 w 13472"/>
                  <a:gd name="connsiteY0" fmla="*/ 125 h 50209"/>
                  <a:gd name="connsiteX1" fmla="*/ 13500 w 13472"/>
                  <a:gd name="connsiteY1" fmla="*/ 125 h 50209"/>
                  <a:gd name="connsiteX2" fmla="*/ 13500 w 13472"/>
                  <a:gd name="connsiteY2" fmla="*/ 50334 h 50209"/>
                  <a:gd name="connsiteX3" fmla="*/ 28 w 13472"/>
                  <a:gd name="connsiteY3" fmla="*/ 50334 h 5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72" h="50209">
                    <a:moveTo>
                      <a:pt x="28" y="125"/>
                    </a:moveTo>
                    <a:lnTo>
                      <a:pt x="13500" y="125"/>
                    </a:lnTo>
                    <a:lnTo>
                      <a:pt x="13500" y="50334"/>
                    </a:lnTo>
                    <a:lnTo>
                      <a:pt x="28" y="50334"/>
                    </a:lnTo>
                    <a:close/>
                  </a:path>
                </a:pathLst>
              </a:custGeom>
              <a:solidFill>
                <a:srgbClr val="262261"/>
              </a:solidFill>
              <a:ln w="114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DD1A20E-9996-8114-22EE-A694A6D8ACF2}"/>
                  </a:ext>
                </a:extLst>
              </p:cNvPr>
              <p:cNvSpPr/>
              <p:nvPr/>
            </p:nvSpPr>
            <p:spPr>
              <a:xfrm>
                <a:off x="3072964" y="5226610"/>
                <a:ext cx="46274" cy="50209"/>
              </a:xfrm>
              <a:custGeom>
                <a:avLst/>
                <a:gdLst>
                  <a:gd name="connsiteX0" fmla="*/ 12329 w 46274"/>
                  <a:gd name="connsiteY0" fmla="*/ 125 h 50209"/>
                  <a:gd name="connsiteX1" fmla="*/ 28 w 46274"/>
                  <a:gd name="connsiteY1" fmla="*/ 125 h 50209"/>
                  <a:gd name="connsiteX2" fmla="*/ 28 w 46274"/>
                  <a:gd name="connsiteY2" fmla="*/ 50334 h 50209"/>
                  <a:gd name="connsiteX3" fmla="*/ 13500 w 46274"/>
                  <a:gd name="connsiteY3" fmla="*/ 50334 h 50209"/>
                  <a:gd name="connsiteX4" fmla="*/ 13500 w 46274"/>
                  <a:gd name="connsiteY4" fmla="*/ 22839 h 50209"/>
                  <a:gd name="connsiteX5" fmla="*/ 34588 w 46274"/>
                  <a:gd name="connsiteY5" fmla="*/ 50334 h 50209"/>
                  <a:gd name="connsiteX6" fmla="*/ 46303 w 46274"/>
                  <a:gd name="connsiteY6" fmla="*/ 50334 h 50209"/>
                  <a:gd name="connsiteX7" fmla="*/ 46303 w 46274"/>
                  <a:gd name="connsiteY7" fmla="*/ 125 h 50209"/>
                  <a:gd name="connsiteX8" fmla="*/ 32830 w 46274"/>
                  <a:gd name="connsiteY8" fmla="*/ 125 h 50209"/>
                  <a:gd name="connsiteX9" fmla="*/ 32830 w 46274"/>
                  <a:gd name="connsiteY9" fmla="*/ 27023 h 5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74" h="50209">
                    <a:moveTo>
                      <a:pt x="12329" y="125"/>
                    </a:moveTo>
                    <a:lnTo>
                      <a:pt x="28" y="125"/>
                    </a:lnTo>
                    <a:lnTo>
                      <a:pt x="28" y="50334"/>
                    </a:lnTo>
                    <a:lnTo>
                      <a:pt x="13500" y="50334"/>
                    </a:lnTo>
                    <a:lnTo>
                      <a:pt x="13500" y="22839"/>
                    </a:lnTo>
                    <a:lnTo>
                      <a:pt x="34588" y="50334"/>
                    </a:lnTo>
                    <a:lnTo>
                      <a:pt x="46303" y="50334"/>
                    </a:lnTo>
                    <a:lnTo>
                      <a:pt x="46303" y="125"/>
                    </a:lnTo>
                    <a:lnTo>
                      <a:pt x="32830" y="125"/>
                    </a:lnTo>
                    <a:lnTo>
                      <a:pt x="32830" y="27023"/>
                    </a:lnTo>
                    <a:close/>
                  </a:path>
                </a:pathLst>
              </a:custGeom>
              <a:solidFill>
                <a:srgbClr val="262261"/>
              </a:solidFill>
              <a:ln w="114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385973D8-AC8A-91A4-4B5D-F0A21831FA81}"/>
                  </a:ext>
                </a:extLst>
              </p:cNvPr>
              <p:cNvSpPr/>
              <p:nvPr/>
            </p:nvSpPr>
            <p:spPr>
              <a:xfrm>
                <a:off x="3128026" y="5226610"/>
                <a:ext cx="39832" cy="50209"/>
              </a:xfrm>
              <a:custGeom>
                <a:avLst/>
                <a:gdLst>
                  <a:gd name="connsiteX0" fmla="*/ 39274 w 39832"/>
                  <a:gd name="connsiteY0" fmla="*/ 12080 h 50209"/>
                  <a:gd name="connsiteX1" fmla="*/ 39274 w 39832"/>
                  <a:gd name="connsiteY1" fmla="*/ 125 h 50209"/>
                  <a:gd name="connsiteX2" fmla="*/ 28 w 39832"/>
                  <a:gd name="connsiteY2" fmla="*/ 125 h 50209"/>
                  <a:gd name="connsiteX3" fmla="*/ 28 w 39832"/>
                  <a:gd name="connsiteY3" fmla="*/ 50334 h 50209"/>
                  <a:gd name="connsiteX4" fmla="*/ 39860 w 39832"/>
                  <a:gd name="connsiteY4" fmla="*/ 50334 h 50209"/>
                  <a:gd name="connsiteX5" fmla="*/ 39860 w 39832"/>
                  <a:gd name="connsiteY5" fmla="*/ 38977 h 50209"/>
                  <a:gd name="connsiteX6" fmla="*/ 13500 w 39832"/>
                  <a:gd name="connsiteY6" fmla="*/ 38977 h 50209"/>
                  <a:gd name="connsiteX7" fmla="*/ 13500 w 39832"/>
                  <a:gd name="connsiteY7" fmla="*/ 30610 h 50209"/>
                  <a:gd name="connsiteX8" fmla="*/ 36931 w 39832"/>
                  <a:gd name="connsiteY8" fmla="*/ 30610 h 50209"/>
                  <a:gd name="connsiteX9" fmla="*/ 36931 w 39832"/>
                  <a:gd name="connsiteY9" fmla="*/ 19850 h 50209"/>
                  <a:gd name="connsiteX10" fmla="*/ 13500 w 39832"/>
                  <a:gd name="connsiteY10" fmla="*/ 19850 h 50209"/>
                  <a:gd name="connsiteX11" fmla="*/ 13500 w 39832"/>
                  <a:gd name="connsiteY11" fmla="*/ 12080 h 5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9832" h="50209">
                    <a:moveTo>
                      <a:pt x="39274" y="12080"/>
                    </a:moveTo>
                    <a:lnTo>
                      <a:pt x="39274" y="125"/>
                    </a:lnTo>
                    <a:lnTo>
                      <a:pt x="28" y="125"/>
                    </a:lnTo>
                    <a:lnTo>
                      <a:pt x="28" y="50334"/>
                    </a:lnTo>
                    <a:lnTo>
                      <a:pt x="39860" y="50334"/>
                    </a:lnTo>
                    <a:lnTo>
                      <a:pt x="39860" y="38977"/>
                    </a:lnTo>
                    <a:lnTo>
                      <a:pt x="13500" y="38977"/>
                    </a:lnTo>
                    <a:lnTo>
                      <a:pt x="13500" y="30610"/>
                    </a:lnTo>
                    <a:lnTo>
                      <a:pt x="36931" y="30610"/>
                    </a:lnTo>
                    <a:lnTo>
                      <a:pt x="36931" y="19850"/>
                    </a:lnTo>
                    <a:lnTo>
                      <a:pt x="13500" y="19850"/>
                    </a:lnTo>
                    <a:lnTo>
                      <a:pt x="13500" y="12080"/>
                    </a:lnTo>
                    <a:close/>
                  </a:path>
                </a:pathLst>
              </a:custGeom>
              <a:solidFill>
                <a:srgbClr val="262261"/>
              </a:solidFill>
              <a:ln w="114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3AC9851-D33E-9F0D-85E0-26F0A33DB190}"/>
                </a:ext>
              </a:extLst>
            </p:cNvPr>
            <p:cNvSpPr/>
            <p:nvPr/>
          </p:nvSpPr>
          <p:spPr>
            <a:xfrm>
              <a:off x="10535255" y="5178637"/>
              <a:ext cx="282720" cy="282720"/>
            </a:xfrm>
            <a:custGeom>
              <a:avLst/>
              <a:gdLst>
                <a:gd name="connsiteX0" fmla="*/ -168 w 282720"/>
                <a:gd name="connsiteY0" fmla="*/ 141303 h 282720"/>
                <a:gd name="connsiteX1" fmla="*/ 141192 w 282720"/>
                <a:gd name="connsiteY1" fmla="*/ -57 h 282720"/>
                <a:gd name="connsiteX2" fmla="*/ 282553 w 282720"/>
                <a:gd name="connsiteY2" fmla="*/ 141303 h 282720"/>
                <a:gd name="connsiteX3" fmla="*/ 141192 w 282720"/>
                <a:gd name="connsiteY3" fmla="*/ 282664 h 282720"/>
                <a:gd name="connsiteX4" fmla="*/ -168 w 282720"/>
                <a:gd name="connsiteY4" fmla="*/ 141303 h 28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720" h="282720">
                  <a:moveTo>
                    <a:pt x="-168" y="141303"/>
                  </a:moveTo>
                  <a:cubicBezTo>
                    <a:pt x="-168" y="63227"/>
                    <a:pt x="63116" y="-57"/>
                    <a:pt x="141192" y="-57"/>
                  </a:cubicBezTo>
                  <a:cubicBezTo>
                    <a:pt x="219269" y="-57"/>
                    <a:pt x="282553" y="63227"/>
                    <a:pt x="282553" y="141303"/>
                  </a:cubicBezTo>
                  <a:cubicBezTo>
                    <a:pt x="282553" y="219380"/>
                    <a:pt x="219269" y="282664"/>
                    <a:pt x="141192" y="282664"/>
                  </a:cubicBezTo>
                  <a:cubicBezTo>
                    <a:pt x="63116" y="282664"/>
                    <a:pt x="-168" y="219380"/>
                    <a:pt x="-168" y="141303"/>
                  </a:cubicBezTo>
                  <a:close/>
                </a:path>
              </a:pathLst>
            </a:custGeom>
            <a:noFill/>
            <a:ln w="1506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87B7C54-D44B-4660-23F2-9200AB30E368}"/>
                </a:ext>
              </a:extLst>
            </p:cNvPr>
            <p:cNvSpPr txBox="1"/>
            <p:nvPr/>
          </p:nvSpPr>
          <p:spPr>
            <a:xfrm>
              <a:off x="10529864" y="5138572"/>
              <a:ext cx="295968" cy="3515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92" spc="0" baseline="0">
                  <a:solidFill>
                    <a:srgbClr val="000000"/>
                  </a:solidFill>
                  <a:latin typeface="Calibri"/>
                  <a:cs typeface="Calibri"/>
                  <a:sym typeface="Calibri"/>
                  <a:rtl val="0"/>
                </a:rPr>
                <a:t>4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2C3C313-D8D4-3BE6-A4B0-4B88294BF4B4}"/>
                </a:ext>
              </a:extLst>
            </p:cNvPr>
            <p:cNvSpPr txBox="1"/>
            <p:nvPr/>
          </p:nvSpPr>
          <p:spPr>
            <a:xfrm>
              <a:off x="10568237" y="6009352"/>
              <a:ext cx="397747" cy="2045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12" spc="0" baseline="0">
                  <a:solidFill>
                    <a:srgbClr val="000000"/>
                  </a:solidFill>
                  <a:latin typeface="Calibri"/>
                  <a:cs typeface="Calibri"/>
                  <a:sym typeface="Calibri"/>
                  <a:rtl val="0"/>
                </a:rPr>
                <a:t>Policy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2C1D3A5-F4C1-8CE6-9847-852234228A0B}"/>
                </a:ext>
              </a:extLst>
            </p:cNvPr>
            <p:cNvSpPr txBox="1"/>
            <p:nvPr/>
          </p:nvSpPr>
          <p:spPr>
            <a:xfrm>
              <a:off x="10428761" y="6122440"/>
              <a:ext cx="680468" cy="2045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12" spc="0" baseline="0">
                  <a:solidFill>
                    <a:srgbClr val="000000"/>
                  </a:solidFill>
                  <a:latin typeface="Calibri"/>
                  <a:cs typeface="Calibri"/>
                  <a:sym typeface="Calibri"/>
                  <a:rtl val="0"/>
                </a:rPr>
                <a:t>Management</a:t>
              </a: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9302ACB-8D7C-22A6-558C-9CC4FB495D3B}"/>
                </a:ext>
              </a:extLst>
            </p:cNvPr>
            <p:cNvSpPr/>
            <p:nvPr/>
          </p:nvSpPr>
          <p:spPr>
            <a:xfrm>
              <a:off x="10665306" y="5591410"/>
              <a:ext cx="282720" cy="294029"/>
            </a:xfrm>
            <a:custGeom>
              <a:avLst/>
              <a:gdLst>
                <a:gd name="connsiteX0" fmla="*/ -168 w 282720"/>
                <a:gd name="connsiteY0" fmla="*/ 48300 h 294029"/>
                <a:gd name="connsiteX1" fmla="*/ 199116 w 282720"/>
                <a:gd name="connsiteY1" fmla="*/ 48300 h 294029"/>
                <a:gd name="connsiteX2" fmla="*/ 228565 w 282720"/>
                <a:gd name="connsiteY2" fmla="*/ 48300 h 294029"/>
                <a:gd name="connsiteX3" fmla="*/ 228565 w 282720"/>
                <a:gd name="connsiteY3" fmla="*/ 77318 h 294029"/>
                <a:gd name="connsiteX4" fmla="*/ 228565 w 282720"/>
                <a:gd name="connsiteY4" fmla="*/ 293973 h 294029"/>
                <a:gd name="connsiteX5" fmla="*/ 282553 w 282720"/>
                <a:gd name="connsiteY5" fmla="*/ 270756 h 294029"/>
                <a:gd name="connsiteX6" fmla="*/ 282553 w 282720"/>
                <a:gd name="connsiteY6" fmla="*/ -57 h 294029"/>
                <a:gd name="connsiteX7" fmla="*/ -168 w 282720"/>
                <a:gd name="connsiteY7" fmla="*/ -57 h 294029"/>
                <a:gd name="connsiteX8" fmla="*/ -168 w 282720"/>
                <a:gd name="connsiteY8" fmla="*/ 48300 h 294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2720" h="294029">
                  <a:moveTo>
                    <a:pt x="-168" y="48300"/>
                  </a:moveTo>
                  <a:lnTo>
                    <a:pt x="199116" y="48300"/>
                  </a:lnTo>
                  <a:lnTo>
                    <a:pt x="228565" y="48300"/>
                  </a:lnTo>
                  <a:lnTo>
                    <a:pt x="228565" y="77318"/>
                  </a:lnTo>
                  <a:lnTo>
                    <a:pt x="228565" y="293973"/>
                  </a:lnTo>
                  <a:cubicBezTo>
                    <a:pt x="243775" y="281884"/>
                    <a:pt x="262435" y="273662"/>
                    <a:pt x="282553" y="270756"/>
                  </a:cubicBezTo>
                  <a:lnTo>
                    <a:pt x="282553" y="-57"/>
                  </a:lnTo>
                  <a:lnTo>
                    <a:pt x="-168" y="-57"/>
                  </a:lnTo>
                  <a:lnTo>
                    <a:pt x="-168" y="48300"/>
                  </a:lnTo>
                  <a:close/>
                </a:path>
              </a:pathLst>
            </a:custGeom>
            <a:solidFill>
              <a:srgbClr val="A6A6A6"/>
            </a:solidFill>
            <a:ln w="112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73BE9B0-F554-5F79-CB65-FEBAB7F656A1}"/>
                </a:ext>
              </a:extLst>
            </p:cNvPr>
            <p:cNvSpPr/>
            <p:nvPr/>
          </p:nvSpPr>
          <p:spPr>
            <a:xfrm>
              <a:off x="10586145" y="5670572"/>
              <a:ext cx="282720" cy="373191"/>
            </a:xfrm>
            <a:custGeom>
              <a:avLst/>
              <a:gdLst>
                <a:gd name="connsiteX0" fmla="*/ -168 w 282720"/>
                <a:gd name="connsiteY0" fmla="*/ 373135 h 373191"/>
                <a:gd name="connsiteX1" fmla="*/ 282553 w 282720"/>
                <a:gd name="connsiteY1" fmla="*/ 373135 h 373191"/>
                <a:gd name="connsiteX2" fmla="*/ 282553 w 282720"/>
                <a:gd name="connsiteY2" fmla="*/ 336573 h 373191"/>
                <a:gd name="connsiteX3" fmla="*/ 272737 w 282720"/>
                <a:gd name="connsiteY3" fmla="*/ 293373 h 373191"/>
                <a:gd name="connsiteX4" fmla="*/ 282553 w 282720"/>
                <a:gd name="connsiteY4" fmla="*/ 250162 h 373191"/>
                <a:gd name="connsiteX5" fmla="*/ 282553 w 282720"/>
                <a:gd name="connsiteY5" fmla="*/ -57 h 373191"/>
                <a:gd name="connsiteX6" fmla="*/ -168 w 282720"/>
                <a:gd name="connsiteY6" fmla="*/ -57 h 373191"/>
                <a:gd name="connsiteX7" fmla="*/ -168 w 282720"/>
                <a:gd name="connsiteY7" fmla="*/ 373135 h 373191"/>
                <a:gd name="connsiteX8" fmla="*/ 65118 w 282720"/>
                <a:gd name="connsiteY8" fmla="*/ 85404 h 373191"/>
                <a:gd name="connsiteX9" fmla="*/ 78858 w 282720"/>
                <a:gd name="connsiteY9" fmla="*/ 67841 h 373191"/>
                <a:gd name="connsiteX10" fmla="*/ 135798 w 282720"/>
                <a:gd name="connsiteY10" fmla="*/ 51217 h 373191"/>
                <a:gd name="connsiteX11" fmla="*/ 146587 w 282720"/>
                <a:gd name="connsiteY11" fmla="*/ 51217 h 373191"/>
                <a:gd name="connsiteX12" fmla="*/ 203527 w 282720"/>
                <a:gd name="connsiteY12" fmla="*/ 67841 h 373191"/>
                <a:gd name="connsiteX13" fmla="*/ 217267 w 282720"/>
                <a:gd name="connsiteY13" fmla="*/ 85404 h 373191"/>
                <a:gd name="connsiteX14" fmla="*/ 217267 w 282720"/>
                <a:gd name="connsiteY14" fmla="*/ 146178 h 373191"/>
                <a:gd name="connsiteX15" fmla="*/ 204511 w 282720"/>
                <a:gd name="connsiteY15" fmla="*/ 178939 h 373191"/>
                <a:gd name="connsiteX16" fmla="*/ 180954 w 282720"/>
                <a:gd name="connsiteY16" fmla="*/ 199838 h 373191"/>
                <a:gd name="connsiteX17" fmla="*/ 149040 w 282720"/>
                <a:gd name="connsiteY17" fmla="*/ 217876 h 373191"/>
                <a:gd name="connsiteX18" fmla="*/ 141192 w 282720"/>
                <a:gd name="connsiteY18" fmla="*/ 219301 h 373191"/>
                <a:gd name="connsiteX19" fmla="*/ 133344 w 282720"/>
                <a:gd name="connsiteY19" fmla="*/ 217876 h 373191"/>
                <a:gd name="connsiteX20" fmla="*/ 101431 w 282720"/>
                <a:gd name="connsiteY20" fmla="*/ 199838 h 373191"/>
                <a:gd name="connsiteX21" fmla="*/ 77874 w 282720"/>
                <a:gd name="connsiteY21" fmla="*/ 178939 h 373191"/>
                <a:gd name="connsiteX22" fmla="*/ 65118 w 282720"/>
                <a:gd name="connsiteY22" fmla="*/ 146178 h 373191"/>
                <a:gd name="connsiteX23" fmla="*/ 65118 w 282720"/>
                <a:gd name="connsiteY23" fmla="*/ 85404 h 373191"/>
                <a:gd name="connsiteX24" fmla="*/ 52848 w 282720"/>
                <a:gd name="connsiteY24" fmla="*/ 253012 h 373191"/>
                <a:gd name="connsiteX25" fmla="*/ 229548 w 282720"/>
                <a:gd name="connsiteY25" fmla="*/ 253012 h 373191"/>
                <a:gd name="connsiteX26" fmla="*/ 229548 w 282720"/>
                <a:gd name="connsiteY26" fmla="*/ 281499 h 373191"/>
                <a:gd name="connsiteX27" fmla="*/ 52848 w 282720"/>
                <a:gd name="connsiteY27" fmla="*/ 281499 h 373191"/>
                <a:gd name="connsiteX28" fmla="*/ 52848 w 282720"/>
                <a:gd name="connsiteY28" fmla="*/ 253012 h 373191"/>
                <a:gd name="connsiteX29" fmla="*/ 52848 w 282720"/>
                <a:gd name="connsiteY29" fmla="*/ 307611 h 373191"/>
                <a:gd name="connsiteX30" fmla="*/ 229548 w 282720"/>
                <a:gd name="connsiteY30" fmla="*/ 307611 h 373191"/>
                <a:gd name="connsiteX31" fmla="*/ 229548 w 282720"/>
                <a:gd name="connsiteY31" fmla="*/ 336098 h 373191"/>
                <a:gd name="connsiteX32" fmla="*/ 52848 w 282720"/>
                <a:gd name="connsiteY32" fmla="*/ 336098 h 373191"/>
                <a:gd name="connsiteX33" fmla="*/ 52848 w 282720"/>
                <a:gd name="connsiteY33" fmla="*/ 307611 h 373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720" h="373191">
                  <a:moveTo>
                    <a:pt x="-168" y="373135"/>
                  </a:moveTo>
                  <a:lnTo>
                    <a:pt x="282553" y="373135"/>
                  </a:lnTo>
                  <a:lnTo>
                    <a:pt x="282553" y="336573"/>
                  </a:lnTo>
                  <a:cubicBezTo>
                    <a:pt x="276174" y="323285"/>
                    <a:pt x="272737" y="308561"/>
                    <a:pt x="272737" y="293373"/>
                  </a:cubicBezTo>
                  <a:cubicBezTo>
                    <a:pt x="272737" y="278174"/>
                    <a:pt x="276174" y="262987"/>
                    <a:pt x="282553" y="250162"/>
                  </a:cubicBezTo>
                  <a:lnTo>
                    <a:pt x="282553" y="-57"/>
                  </a:lnTo>
                  <a:lnTo>
                    <a:pt x="-168" y="-57"/>
                  </a:lnTo>
                  <a:lnTo>
                    <a:pt x="-168" y="373135"/>
                  </a:lnTo>
                  <a:close/>
                  <a:moveTo>
                    <a:pt x="65118" y="85404"/>
                  </a:moveTo>
                  <a:cubicBezTo>
                    <a:pt x="65118" y="77341"/>
                    <a:pt x="70512" y="70216"/>
                    <a:pt x="78858" y="67841"/>
                  </a:cubicBezTo>
                  <a:lnTo>
                    <a:pt x="135798" y="51217"/>
                  </a:lnTo>
                  <a:cubicBezTo>
                    <a:pt x="139225" y="50267"/>
                    <a:pt x="143160" y="50267"/>
                    <a:pt x="146587" y="51217"/>
                  </a:cubicBezTo>
                  <a:lnTo>
                    <a:pt x="203527" y="67841"/>
                  </a:lnTo>
                  <a:cubicBezTo>
                    <a:pt x="211386" y="70216"/>
                    <a:pt x="217267" y="77341"/>
                    <a:pt x="217267" y="85404"/>
                  </a:cubicBezTo>
                  <a:lnTo>
                    <a:pt x="217267" y="146178"/>
                  </a:lnTo>
                  <a:cubicBezTo>
                    <a:pt x="217267" y="157102"/>
                    <a:pt x="212856" y="168501"/>
                    <a:pt x="204511" y="178939"/>
                  </a:cubicBezTo>
                  <a:cubicBezTo>
                    <a:pt x="198619" y="186064"/>
                    <a:pt x="190770" y="193188"/>
                    <a:pt x="180954" y="199838"/>
                  </a:cubicBezTo>
                  <a:cubicBezTo>
                    <a:pt x="165732" y="210751"/>
                    <a:pt x="150522" y="216926"/>
                    <a:pt x="149040" y="217876"/>
                  </a:cubicBezTo>
                  <a:cubicBezTo>
                    <a:pt x="146587" y="218826"/>
                    <a:pt x="144133" y="219301"/>
                    <a:pt x="141192" y="219301"/>
                  </a:cubicBezTo>
                  <a:cubicBezTo>
                    <a:pt x="138252" y="219301"/>
                    <a:pt x="135798" y="218826"/>
                    <a:pt x="133344" y="217876"/>
                  </a:cubicBezTo>
                  <a:cubicBezTo>
                    <a:pt x="131377" y="216926"/>
                    <a:pt x="116652" y="210276"/>
                    <a:pt x="101431" y="199838"/>
                  </a:cubicBezTo>
                  <a:cubicBezTo>
                    <a:pt x="91615" y="193188"/>
                    <a:pt x="83766" y="186064"/>
                    <a:pt x="77874" y="178939"/>
                  </a:cubicBezTo>
                  <a:cubicBezTo>
                    <a:pt x="69529" y="168501"/>
                    <a:pt x="65118" y="157102"/>
                    <a:pt x="65118" y="146178"/>
                  </a:cubicBezTo>
                  <a:lnTo>
                    <a:pt x="65118" y="85404"/>
                  </a:lnTo>
                  <a:close/>
                  <a:moveTo>
                    <a:pt x="52848" y="253012"/>
                  </a:moveTo>
                  <a:lnTo>
                    <a:pt x="229548" y="253012"/>
                  </a:lnTo>
                  <a:lnTo>
                    <a:pt x="229548" y="281499"/>
                  </a:lnTo>
                  <a:lnTo>
                    <a:pt x="52848" y="281499"/>
                  </a:lnTo>
                  <a:lnTo>
                    <a:pt x="52848" y="253012"/>
                  </a:lnTo>
                  <a:close/>
                  <a:moveTo>
                    <a:pt x="52848" y="307611"/>
                  </a:moveTo>
                  <a:lnTo>
                    <a:pt x="229548" y="307611"/>
                  </a:lnTo>
                  <a:lnTo>
                    <a:pt x="229548" y="336098"/>
                  </a:lnTo>
                  <a:lnTo>
                    <a:pt x="52848" y="336098"/>
                  </a:lnTo>
                  <a:lnTo>
                    <a:pt x="52848" y="307611"/>
                  </a:lnTo>
                  <a:close/>
                </a:path>
              </a:pathLst>
            </a:custGeom>
            <a:solidFill>
              <a:srgbClr val="A6A6A6"/>
            </a:solidFill>
            <a:ln w="112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A0876BE-FF15-4569-EDC5-603965D74D65}"/>
                </a:ext>
              </a:extLst>
            </p:cNvPr>
            <p:cNvSpPr/>
            <p:nvPr/>
          </p:nvSpPr>
          <p:spPr>
            <a:xfrm>
              <a:off x="10676615" y="5749733"/>
              <a:ext cx="90470" cy="113088"/>
            </a:xfrm>
            <a:custGeom>
              <a:avLst/>
              <a:gdLst>
                <a:gd name="connsiteX0" fmla="*/ 22687 w 90470"/>
                <a:gd name="connsiteY0" fmla="*/ 99438 h 113088"/>
                <a:gd name="connsiteX1" fmla="*/ 44592 w 90470"/>
                <a:gd name="connsiteY1" fmla="*/ 113031 h 113088"/>
                <a:gd name="connsiteX2" fmla="*/ 66498 w 90470"/>
                <a:gd name="connsiteY2" fmla="*/ 99438 h 113088"/>
                <a:gd name="connsiteX3" fmla="*/ 83642 w 90470"/>
                <a:gd name="connsiteY3" fmla="*/ 83425 h 113088"/>
                <a:gd name="connsiteX4" fmla="*/ 90303 w 90470"/>
                <a:gd name="connsiteY4" fmla="*/ 67898 h 113088"/>
                <a:gd name="connsiteX5" fmla="*/ 90303 w 90470"/>
                <a:gd name="connsiteY5" fmla="*/ 13536 h 113088"/>
                <a:gd name="connsiteX6" fmla="*/ 45067 w 90470"/>
                <a:gd name="connsiteY6" fmla="*/ -57 h 113088"/>
                <a:gd name="connsiteX7" fmla="*/ -168 w 90470"/>
                <a:gd name="connsiteY7" fmla="*/ 13536 h 113088"/>
                <a:gd name="connsiteX8" fmla="*/ -168 w 90470"/>
                <a:gd name="connsiteY8" fmla="*/ 67898 h 113088"/>
                <a:gd name="connsiteX9" fmla="*/ 6493 w 90470"/>
                <a:gd name="connsiteY9" fmla="*/ 83425 h 113088"/>
                <a:gd name="connsiteX10" fmla="*/ 22687 w 90470"/>
                <a:gd name="connsiteY10" fmla="*/ 99438 h 113088"/>
                <a:gd name="connsiteX11" fmla="*/ 24112 w 90470"/>
                <a:gd name="connsiteY11" fmla="*/ 47994 h 113088"/>
                <a:gd name="connsiteX12" fmla="*/ 35546 w 90470"/>
                <a:gd name="connsiteY12" fmla="*/ 59642 h 113088"/>
                <a:gd name="connsiteX13" fmla="*/ 65061 w 90470"/>
                <a:gd name="connsiteY13" fmla="*/ 29549 h 113088"/>
                <a:gd name="connsiteX14" fmla="*/ 74108 w 90470"/>
                <a:gd name="connsiteY14" fmla="*/ 38766 h 113088"/>
                <a:gd name="connsiteX15" fmla="*/ 35546 w 90470"/>
                <a:gd name="connsiteY15" fmla="*/ 78573 h 113088"/>
                <a:gd name="connsiteX16" fmla="*/ 14590 w 90470"/>
                <a:gd name="connsiteY16" fmla="*/ 57211 h 113088"/>
                <a:gd name="connsiteX17" fmla="*/ 24112 w 90470"/>
                <a:gd name="connsiteY17" fmla="*/ 47994 h 1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0470" h="113088">
                  <a:moveTo>
                    <a:pt x="22687" y="99438"/>
                  </a:moveTo>
                  <a:cubicBezTo>
                    <a:pt x="31259" y="105749"/>
                    <a:pt x="39356" y="110125"/>
                    <a:pt x="44592" y="113031"/>
                  </a:cubicBezTo>
                  <a:cubicBezTo>
                    <a:pt x="49354" y="110600"/>
                    <a:pt x="57926" y="105749"/>
                    <a:pt x="66498" y="99438"/>
                  </a:cubicBezTo>
                  <a:cubicBezTo>
                    <a:pt x="73633" y="94100"/>
                    <a:pt x="79356" y="88763"/>
                    <a:pt x="83642" y="83425"/>
                  </a:cubicBezTo>
                  <a:cubicBezTo>
                    <a:pt x="87917" y="77601"/>
                    <a:pt x="90303" y="72749"/>
                    <a:pt x="90303" y="67898"/>
                  </a:cubicBezTo>
                  <a:lnTo>
                    <a:pt x="90303" y="13536"/>
                  </a:lnTo>
                  <a:lnTo>
                    <a:pt x="45067" y="-57"/>
                  </a:lnTo>
                  <a:lnTo>
                    <a:pt x="-168" y="13536"/>
                  </a:lnTo>
                  <a:lnTo>
                    <a:pt x="-168" y="67898"/>
                  </a:lnTo>
                  <a:cubicBezTo>
                    <a:pt x="-168" y="72749"/>
                    <a:pt x="2218" y="78087"/>
                    <a:pt x="6493" y="83425"/>
                  </a:cubicBezTo>
                  <a:cubicBezTo>
                    <a:pt x="9829" y="88763"/>
                    <a:pt x="15540" y="94100"/>
                    <a:pt x="22687" y="99438"/>
                  </a:cubicBezTo>
                  <a:close/>
                  <a:moveTo>
                    <a:pt x="24112" y="47994"/>
                  </a:moveTo>
                  <a:lnTo>
                    <a:pt x="35546" y="59642"/>
                  </a:lnTo>
                  <a:lnTo>
                    <a:pt x="65061" y="29549"/>
                  </a:lnTo>
                  <a:lnTo>
                    <a:pt x="74108" y="38766"/>
                  </a:lnTo>
                  <a:lnTo>
                    <a:pt x="35546" y="78573"/>
                  </a:lnTo>
                  <a:lnTo>
                    <a:pt x="14590" y="57211"/>
                  </a:lnTo>
                  <a:lnTo>
                    <a:pt x="24112" y="47994"/>
                  </a:lnTo>
                  <a:close/>
                </a:path>
              </a:pathLst>
            </a:custGeom>
            <a:solidFill>
              <a:srgbClr val="A6A6A6"/>
            </a:solidFill>
            <a:ln w="112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A3138EC-57E0-71DD-0FF0-0A47FF5B35DD}"/>
                </a:ext>
              </a:extLst>
            </p:cNvPr>
            <p:cNvSpPr/>
            <p:nvPr/>
          </p:nvSpPr>
          <p:spPr>
            <a:xfrm>
              <a:off x="10880174" y="5885439"/>
              <a:ext cx="158323" cy="158323"/>
            </a:xfrm>
            <a:custGeom>
              <a:avLst/>
              <a:gdLst>
                <a:gd name="connsiteX0" fmla="*/ 78994 w 158323"/>
                <a:gd name="connsiteY0" fmla="*/ -57 h 158323"/>
                <a:gd name="connsiteX1" fmla="*/ -168 w 158323"/>
                <a:gd name="connsiteY1" fmla="*/ 79105 h 158323"/>
                <a:gd name="connsiteX2" fmla="*/ 78994 w 158323"/>
                <a:gd name="connsiteY2" fmla="*/ 158267 h 158323"/>
                <a:gd name="connsiteX3" fmla="*/ 158156 w 158323"/>
                <a:gd name="connsiteY3" fmla="*/ 79105 h 158323"/>
                <a:gd name="connsiteX4" fmla="*/ 78994 w 158323"/>
                <a:gd name="connsiteY4" fmla="*/ -57 h 158323"/>
                <a:gd name="connsiteX5" fmla="*/ 124297 w 158323"/>
                <a:gd name="connsiteY5" fmla="*/ 118437 h 158323"/>
                <a:gd name="connsiteX6" fmla="*/ 33691 w 158323"/>
                <a:gd name="connsiteY6" fmla="*/ 118437 h 158323"/>
                <a:gd name="connsiteX7" fmla="*/ 33691 w 158323"/>
                <a:gd name="connsiteY7" fmla="*/ 51726 h 158323"/>
                <a:gd name="connsiteX8" fmla="*/ 33691 w 158323"/>
                <a:gd name="connsiteY8" fmla="*/ 39275 h 158323"/>
                <a:gd name="connsiteX9" fmla="*/ 56591 w 158323"/>
                <a:gd name="connsiteY9" fmla="*/ 39275 h 158323"/>
                <a:gd name="connsiteX10" fmla="*/ 56591 w 158323"/>
                <a:gd name="connsiteY10" fmla="*/ 51726 h 158323"/>
                <a:gd name="connsiteX11" fmla="*/ 124297 w 158323"/>
                <a:gd name="connsiteY11" fmla="*/ 51726 h 158323"/>
                <a:gd name="connsiteX12" fmla="*/ 124297 w 158323"/>
                <a:gd name="connsiteY12" fmla="*/ 118437 h 158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323" h="158323">
                  <a:moveTo>
                    <a:pt x="78994" y="-57"/>
                  </a:moveTo>
                  <a:cubicBezTo>
                    <a:pt x="35183" y="-57"/>
                    <a:pt x="-168" y="35792"/>
                    <a:pt x="-168" y="79105"/>
                  </a:cubicBezTo>
                  <a:cubicBezTo>
                    <a:pt x="-168" y="122418"/>
                    <a:pt x="35681" y="158267"/>
                    <a:pt x="78994" y="158267"/>
                  </a:cubicBezTo>
                  <a:cubicBezTo>
                    <a:pt x="122307" y="158267"/>
                    <a:pt x="158156" y="122418"/>
                    <a:pt x="158156" y="79105"/>
                  </a:cubicBezTo>
                  <a:cubicBezTo>
                    <a:pt x="158156" y="35792"/>
                    <a:pt x="122805" y="-57"/>
                    <a:pt x="78994" y="-57"/>
                  </a:cubicBezTo>
                  <a:close/>
                  <a:moveTo>
                    <a:pt x="124297" y="118437"/>
                  </a:moveTo>
                  <a:lnTo>
                    <a:pt x="33691" y="118437"/>
                  </a:lnTo>
                  <a:lnTo>
                    <a:pt x="33691" y="51726"/>
                  </a:lnTo>
                  <a:lnTo>
                    <a:pt x="33691" y="39275"/>
                  </a:lnTo>
                  <a:lnTo>
                    <a:pt x="56591" y="39275"/>
                  </a:lnTo>
                  <a:lnTo>
                    <a:pt x="56591" y="51726"/>
                  </a:lnTo>
                  <a:lnTo>
                    <a:pt x="124297" y="51726"/>
                  </a:lnTo>
                  <a:lnTo>
                    <a:pt x="124297" y="118437"/>
                  </a:lnTo>
                  <a:close/>
                </a:path>
              </a:pathLst>
            </a:custGeom>
            <a:solidFill>
              <a:srgbClr val="A6A6A6"/>
            </a:solidFill>
            <a:ln w="112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BA250F2-E5CC-31A1-0767-9DE08F72D951}"/>
                </a:ext>
              </a:extLst>
            </p:cNvPr>
            <p:cNvSpPr/>
            <p:nvPr/>
          </p:nvSpPr>
          <p:spPr>
            <a:xfrm>
              <a:off x="11162895" y="4630159"/>
              <a:ext cx="621986" cy="621986"/>
            </a:xfrm>
            <a:custGeom>
              <a:avLst/>
              <a:gdLst>
                <a:gd name="connsiteX0" fmla="*/ 621140 w 621986"/>
                <a:gd name="connsiteY0" fmla="*/ 581523 h 621986"/>
                <a:gd name="connsiteX1" fmla="*/ 621140 w 621986"/>
                <a:gd name="connsiteY1" fmla="*/ 39682 h 621986"/>
                <a:gd name="connsiteX2" fmla="*/ 621140 w 621986"/>
                <a:gd name="connsiteY2" fmla="*/ -57 h 621986"/>
                <a:gd name="connsiteX3" fmla="*/ 581412 w 621986"/>
                <a:gd name="connsiteY3" fmla="*/ -57 h 621986"/>
                <a:gd name="connsiteX4" fmla="*/ 39571 w 621986"/>
                <a:gd name="connsiteY4" fmla="*/ -57 h 621986"/>
                <a:gd name="connsiteX5" fmla="*/ -168 w 621986"/>
                <a:gd name="connsiteY5" fmla="*/ -57 h 621986"/>
                <a:gd name="connsiteX6" fmla="*/ -168 w 621986"/>
                <a:gd name="connsiteY6" fmla="*/ 39682 h 621986"/>
                <a:gd name="connsiteX7" fmla="*/ -168 w 621986"/>
                <a:gd name="connsiteY7" fmla="*/ 582190 h 621986"/>
                <a:gd name="connsiteX8" fmla="*/ -168 w 621986"/>
                <a:gd name="connsiteY8" fmla="*/ 621929 h 621986"/>
                <a:gd name="connsiteX9" fmla="*/ 39571 w 621986"/>
                <a:gd name="connsiteY9" fmla="*/ 621929 h 621986"/>
                <a:gd name="connsiteX10" fmla="*/ 582079 w 621986"/>
                <a:gd name="connsiteY10" fmla="*/ 621929 h 621986"/>
                <a:gd name="connsiteX11" fmla="*/ 621818 w 621986"/>
                <a:gd name="connsiteY11" fmla="*/ 621929 h 621986"/>
                <a:gd name="connsiteX12" fmla="*/ 621818 w 621986"/>
                <a:gd name="connsiteY12" fmla="*/ 581523 h 621986"/>
                <a:gd name="connsiteX13" fmla="*/ 581412 w 621986"/>
                <a:gd name="connsiteY13" fmla="*/ 581523 h 621986"/>
                <a:gd name="connsiteX14" fmla="*/ 39571 w 621986"/>
                <a:gd name="connsiteY14" fmla="*/ 581523 h 621986"/>
                <a:gd name="connsiteX15" fmla="*/ 39571 w 621986"/>
                <a:gd name="connsiteY15" fmla="*/ 39682 h 621986"/>
                <a:gd name="connsiteX16" fmla="*/ 582079 w 621986"/>
                <a:gd name="connsiteY16" fmla="*/ 39682 h 621986"/>
                <a:gd name="connsiteX17" fmla="*/ 582079 w 621986"/>
                <a:gd name="connsiteY17" fmla="*/ 581523 h 62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21986" h="621986">
                  <a:moveTo>
                    <a:pt x="621140" y="581523"/>
                  </a:moveTo>
                  <a:lnTo>
                    <a:pt x="621140" y="39682"/>
                  </a:lnTo>
                  <a:lnTo>
                    <a:pt x="621140" y="-57"/>
                  </a:lnTo>
                  <a:lnTo>
                    <a:pt x="581412" y="-57"/>
                  </a:lnTo>
                  <a:lnTo>
                    <a:pt x="39571" y="-57"/>
                  </a:lnTo>
                  <a:lnTo>
                    <a:pt x="-168" y="-57"/>
                  </a:lnTo>
                  <a:lnTo>
                    <a:pt x="-168" y="39682"/>
                  </a:lnTo>
                  <a:lnTo>
                    <a:pt x="-168" y="582190"/>
                  </a:lnTo>
                  <a:lnTo>
                    <a:pt x="-168" y="621929"/>
                  </a:lnTo>
                  <a:lnTo>
                    <a:pt x="39571" y="621929"/>
                  </a:lnTo>
                  <a:lnTo>
                    <a:pt x="582079" y="621929"/>
                  </a:lnTo>
                  <a:lnTo>
                    <a:pt x="621818" y="621929"/>
                  </a:lnTo>
                  <a:lnTo>
                    <a:pt x="621818" y="581523"/>
                  </a:lnTo>
                  <a:close/>
                  <a:moveTo>
                    <a:pt x="581412" y="581523"/>
                  </a:moveTo>
                  <a:lnTo>
                    <a:pt x="39571" y="581523"/>
                  </a:lnTo>
                  <a:lnTo>
                    <a:pt x="39571" y="39682"/>
                  </a:lnTo>
                  <a:lnTo>
                    <a:pt x="582079" y="39682"/>
                  </a:lnTo>
                  <a:lnTo>
                    <a:pt x="582079" y="581523"/>
                  </a:lnTo>
                  <a:close/>
                </a:path>
              </a:pathLst>
            </a:custGeom>
            <a:solidFill>
              <a:srgbClr val="A6A6A6"/>
            </a:solidFill>
            <a:ln w="112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7329E51-6200-7784-7E34-BABD4F7C0596}"/>
                </a:ext>
              </a:extLst>
            </p:cNvPr>
            <p:cNvSpPr/>
            <p:nvPr/>
          </p:nvSpPr>
          <p:spPr>
            <a:xfrm>
              <a:off x="11513469" y="4754556"/>
              <a:ext cx="169632" cy="56544"/>
            </a:xfrm>
            <a:custGeom>
              <a:avLst/>
              <a:gdLst>
                <a:gd name="connsiteX0" fmla="*/ 67809 w 169632"/>
                <a:gd name="connsiteY0" fmla="*/ 39716 h 56544"/>
                <a:gd name="connsiteX1" fmla="*/ 74934 w 169632"/>
                <a:gd name="connsiteY1" fmla="*/ 43437 h 56544"/>
                <a:gd name="connsiteX2" fmla="*/ 102132 w 169632"/>
                <a:gd name="connsiteY2" fmla="*/ 56487 h 56544"/>
                <a:gd name="connsiteX3" fmla="*/ 169465 w 169632"/>
                <a:gd name="connsiteY3" fmla="*/ 49035 h 56544"/>
                <a:gd name="connsiteX4" fmla="*/ 125439 w 169632"/>
                <a:gd name="connsiteY4" fmla="*/ 27910 h 56544"/>
                <a:gd name="connsiteX5" fmla="*/ 68465 w 169632"/>
                <a:gd name="connsiteY5" fmla="*/ 565 h 56544"/>
                <a:gd name="connsiteX6" fmla="*/ 67165 w 169632"/>
                <a:gd name="connsiteY6" fmla="*/ -57 h 56544"/>
                <a:gd name="connsiteX7" fmla="*/ 61341 w 169632"/>
                <a:gd name="connsiteY7" fmla="*/ 565 h 56544"/>
                <a:gd name="connsiteX8" fmla="*/ -168 w 169632"/>
                <a:gd name="connsiteY8" fmla="*/ 6774 h 56544"/>
                <a:gd name="connsiteX9" fmla="*/ 60696 w 169632"/>
                <a:gd name="connsiteY9" fmla="*/ 36606 h 5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632" h="56544">
                  <a:moveTo>
                    <a:pt x="67809" y="39716"/>
                  </a:moveTo>
                  <a:lnTo>
                    <a:pt x="74934" y="43437"/>
                  </a:lnTo>
                  <a:lnTo>
                    <a:pt x="102132" y="56487"/>
                  </a:lnTo>
                  <a:lnTo>
                    <a:pt x="169465" y="49035"/>
                  </a:lnTo>
                  <a:lnTo>
                    <a:pt x="125439" y="27910"/>
                  </a:lnTo>
                  <a:lnTo>
                    <a:pt x="68465" y="565"/>
                  </a:lnTo>
                  <a:lnTo>
                    <a:pt x="67165" y="-57"/>
                  </a:lnTo>
                  <a:lnTo>
                    <a:pt x="61341" y="565"/>
                  </a:lnTo>
                  <a:lnTo>
                    <a:pt x="-168" y="6774"/>
                  </a:lnTo>
                  <a:lnTo>
                    <a:pt x="60696" y="36606"/>
                  </a:lnTo>
                  <a:close/>
                </a:path>
              </a:pathLst>
            </a:custGeom>
            <a:solidFill>
              <a:srgbClr val="A6A6A6"/>
            </a:solidFill>
            <a:ln w="112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9DDA1C3-F55C-746A-D3A7-6B13485D2B32}"/>
                </a:ext>
              </a:extLst>
            </p:cNvPr>
            <p:cNvSpPr/>
            <p:nvPr/>
          </p:nvSpPr>
          <p:spPr>
            <a:xfrm>
              <a:off x="11490852" y="4969424"/>
              <a:ext cx="113088" cy="147014"/>
            </a:xfrm>
            <a:custGeom>
              <a:avLst/>
              <a:gdLst>
                <a:gd name="connsiteX0" fmla="*/ 5644 w 113088"/>
                <a:gd name="connsiteY0" fmla="*/ 92834 h 147014"/>
                <a:gd name="connsiteX1" fmla="*/ 17282 w 113088"/>
                <a:gd name="connsiteY1" fmla="*/ 98839 h 147014"/>
                <a:gd name="connsiteX2" fmla="*/ 79966 w 113088"/>
                <a:gd name="connsiteY2" fmla="*/ 131589 h 147014"/>
                <a:gd name="connsiteX3" fmla="*/ 87068 w 113088"/>
                <a:gd name="connsiteY3" fmla="*/ 134925 h 147014"/>
                <a:gd name="connsiteX4" fmla="*/ 94182 w 113088"/>
                <a:gd name="connsiteY4" fmla="*/ 138273 h 147014"/>
                <a:gd name="connsiteX5" fmla="*/ 111631 w 113088"/>
                <a:gd name="connsiteY5" fmla="*/ 146958 h 147014"/>
                <a:gd name="connsiteX6" fmla="*/ 111631 w 113088"/>
                <a:gd name="connsiteY6" fmla="*/ 146958 h 147014"/>
                <a:gd name="connsiteX7" fmla="*/ 111631 w 113088"/>
                <a:gd name="connsiteY7" fmla="*/ 145623 h 147014"/>
                <a:gd name="connsiteX8" fmla="*/ 112276 w 113088"/>
                <a:gd name="connsiteY8" fmla="*/ 104855 h 147014"/>
                <a:gd name="connsiteX9" fmla="*/ 112276 w 113088"/>
                <a:gd name="connsiteY9" fmla="*/ 103521 h 147014"/>
                <a:gd name="connsiteX10" fmla="*/ 112276 w 113088"/>
                <a:gd name="connsiteY10" fmla="*/ 103521 h 147014"/>
                <a:gd name="connsiteX11" fmla="*/ 112276 w 113088"/>
                <a:gd name="connsiteY11" fmla="*/ 96837 h 147014"/>
                <a:gd name="connsiteX12" fmla="*/ 112276 w 113088"/>
                <a:gd name="connsiteY12" fmla="*/ 95503 h 147014"/>
                <a:gd name="connsiteX13" fmla="*/ 112276 w 113088"/>
                <a:gd name="connsiteY13" fmla="*/ 88819 h 147014"/>
                <a:gd name="connsiteX14" fmla="*/ 112920 w 113088"/>
                <a:gd name="connsiteY14" fmla="*/ 57415 h 147014"/>
                <a:gd name="connsiteX15" fmla="*/ 93537 w 113088"/>
                <a:gd name="connsiteY15" fmla="*/ 48062 h 147014"/>
                <a:gd name="connsiteX16" fmla="*/ 87068 w 113088"/>
                <a:gd name="connsiteY16" fmla="*/ 44047 h 147014"/>
                <a:gd name="connsiteX17" fmla="*/ 79966 w 113088"/>
                <a:gd name="connsiteY17" fmla="*/ 40711 h 147014"/>
                <a:gd name="connsiteX18" fmla="*/ 1121 w 113088"/>
                <a:gd name="connsiteY18" fmla="*/ -57 h 147014"/>
                <a:gd name="connsiteX19" fmla="*/ 1121 w 113088"/>
                <a:gd name="connsiteY19" fmla="*/ -57 h 147014"/>
                <a:gd name="connsiteX20" fmla="*/ -168 w 113088"/>
                <a:gd name="connsiteY20" fmla="*/ 90154 h 147014"/>
                <a:gd name="connsiteX21" fmla="*/ 5644 w 113088"/>
                <a:gd name="connsiteY21" fmla="*/ 92834 h 147014"/>
                <a:gd name="connsiteX22" fmla="*/ 5644 w 113088"/>
                <a:gd name="connsiteY22" fmla="*/ 92834 h 147014"/>
                <a:gd name="connsiteX23" fmla="*/ 81256 w 113088"/>
                <a:gd name="connsiteY23" fmla="*/ 91499 h 147014"/>
                <a:gd name="connsiteX24" fmla="*/ 81256 w 113088"/>
                <a:gd name="connsiteY24" fmla="*/ 91499 h 147014"/>
                <a:gd name="connsiteX25" fmla="*/ 81256 w 113088"/>
                <a:gd name="connsiteY25" fmla="*/ 84149 h 147014"/>
                <a:gd name="connsiteX26" fmla="*/ 81256 w 113088"/>
                <a:gd name="connsiteY26" fmla="*/ 84149 h 147014"/>
                <a:gd name="connsiteX27" fmla="*/ 81256 w 113088"/>
                <a:gd name="connsiteY27" fmla="*/ 59416 h 147014"/>
                <a:gd name="connsiteX28" fmla="*/ 86424 w 113088"/>
                <a:gd name="connsiteY28" fmla="*/ 62085 h 147014"/>
                <a:gd name="connsiteX29" fmla="*/ 93537 w 113088"/>
                <a:gd name="connsiteY29" fmla="*/ 66100 h 147014"/>
                <a:gd name="connsiteX30" fmla="*/ 95471 w 113088"/>
                <a:gd name="connsiteY30" fmla="*/ 66767 h 147014"/>
                <a:gd name="connsiteX31" fmla="*/ 95471 w 113088"/>
                <a:gd name="connsiteY31" fmla="*/ 80134 h 147014"/>
                <a:gd name="connsiteX32" fmla="*/ 95471 w 113088"/>
                <a:gd name="connsiteY32" fmla="*/ 86818 h 147014"/>
                <a:gd name="connsiteX33" fmla="*/ 95471 w 113088"/>
                <a:gd name="connsiteY33" fmla="*/ 88152 h 147014"/>
                <a:gd name="connsiteX34" fmla="*/ 95471 w 113088"/>
                <a:gd name="connsiteY34" fmla="*/ 94836 h 147014"/>
                <a:gd name="connsiteX35" fmla="*/ 95471 w 113088"/>
                <a:gd name="connsiteY35" fmla="*/ 94836 h 147014"/>
                <a:gd name="connsiteX36" fmla="*/ 95471 w 113088"/>
                <a:gd name="connsiteY36" fmla="*/ 96170 h 147014"/>
                <a:gd name="connsiteX37" fmla="*/ 95471 w 113088"/>
                <a:gd name="connsiteY37" fmla="*/ 120224 h 147014"/>
                <a:gd name="connsiteX38" fmla="*/ 94827 w 113088"/>
                <a:gd name="connsiteY38" fmla="*/ 119557 h 147014"/>
                <a:gd name="connsiteX39" fmla="*/ 87068 w 113088"/>
                <a:gd name="connsiteY39" fmla="*/ 116888 h 147014"/>
                <a:gd name="connsiteX40" fmla="*/ 80611 w 113088"/>
                <a:gd name="connsiteY40" fmla="*/ 113552 h 147014"/>
                <a:gd name="connsiteX41" fmla="*/ 80611 w 113088"/>
                <a:gd name="connsiteY41" fmla="*/ 91499 h 147014"/>
                <a:gd name="connsiteX42" fmla="*/ 50880 w 113088"/>
                <a:gd name="connsiteY42" fmla="*/ 94836 h 147014"/>
                <a:gd name="connsiteX43" fmla="*/ 50880 w 113088"/>
                <a:gd name="connsiteY43" fmla="*/ 94836 h 147014"/>
                <a:gd name="connsiteX44" fmla="*/ 50880 w 113088"/>
                <a:gd name="connsiteY44" fmla="*/ 87485 h 147014"/>
                <a:gd name="connsiteX45" fmla="*/ 50880 w 113088"/>
                <a:gd name="connsiteY45" fmla="*/ 87485 h 147014"/>
                <a:gd name="connsiteX46" fmla="*/ 50880 w 113088"/>
                <a:gd name="connsiteY46" fmla="*/ 80134 h 147014"/>
                <a:gd name="connsiteX47" fmla="*/ 50880 w 113088"/>
                <a:gd name="connsiteY47" fmla="*/ 44047 h 147014"/>
                <a:gd name="connsiteX48" fmla="*/ 65095 w 113088"/>
                <a:gd name="connsiteY48" fmla="*/ 51398 h 147014"/>
                <a:gd name="connsiteX49" fmla="*/ 65095 w 113088"/>
                <a:gd name="connsiteY49" fmla="*/ 78800 h 147014"/>
                <a:gd name="connsiteX50" fmla="*/ 65095 w 113088"/>
                <a:gd name="connsiteY50" fmla="*/ 86150 h 147014"/>
                <a:gd name="connsiteX51" fmla="*/ 65095 w 113088"/>
                <a:gd name="connsiteY51" fmla="*/ 86150 h 147014"/>
                <a:gd name="connsiteX52" fmla="*/ 65095 w 113088"/>
                <a:gd name="connsiteY52" fmla="*/ 93501 h 147014"/>
                <a:gd name="connsiteX53" fmla="*/ 65095 w 113088"/>
                <a:gd name="connsiteY53" fmla="*/ 93501 h 147014"/>
                <a:gd name="connsiteX54" fmla="*/ 65095 w 113088"/>
                <a:gd name="connsiteY54" fmla="*/ 93501 h 147014"/>
                <a:gd name="connsiteX55" fmla="*/ 65095 w 113088"/>
                <a:gd name="connsiteY55" fmla="*/ 105522 h 147014"/>
                <a:gd name="connsiteX56" fmla="*/ 50880 w 113088"/>
                <a:gd name="connsiteY56" fmla="*/ 98172 h 147014"/>
                <a:gd name="connsiteX57" fmla="*/ 50880 w 113088"/>
                <a:gd name="connsiteY57" fmla="*/ 94836 h 147014"/>
                <a:gd name="connsiteX58" fmla="*/ 19860 w 113088"/>
                <a:gd name="connsiteY58" fmla="*/ 28011 h 147014"/>
                <a:gd name="connsiteX59" fmla="*/ 34086 w 113088"/>
                <a:gd name="connsiteY59" fmla="*/ 35362 h 147014"/>
                <a:gd name="connsiteX60" fmla="*/ 34086 w 113088"/>
                <a:gd name="connsiteY60" fmla="*/ 82803 h 147014"/>
                <a:gd name="connsiteX61" fmla="*/ 34086 w 113088"/>
                <a:gd name="connsiteY61" fmla="*/ 89486 h 147014"/>
                <a:gd name="connsiteX62" fmla="*/ 22450 w 113088"/>
                <a:gd name="connsiteY62" fmla="*/ 83470 h 147014"/>
                <a:gd name="connsiteX63" fmla="*/ 19215 w 113088"/>
                <a:gd name="connsiteY63" fmla="*/ 82136 h 147014"/>
                <a:gd name="connsiteX64" fmla="*/ 19215 w 113088"/>
                <a:gd name="connsiteY64" fmla="*/ 28011 h 147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13088" h="147014">
                  <a:moveTo>
                    <a:pt x="5644" y="92834"/>
                  </a:moveTo>
                  <a:lnTo>
                    <a:pt x="17282" y="98839"/>
                  </a:lnTo>
                  <a:lnTo>
                    <a:pt x="79966" y="131589"/>
                  </a:lnTo>
                  <a:lnTo>
                    <a:pt x="87068" y="134925"/>
                  </a:lnTo>
                  <a:lnTo>
                    <a:pt x="94182" y="138273"/>
                  </a:lnTo>
                  <a:lnTo>
                    <a:pt x="111631" y="146958"/>
                  </a:lnTo>
                  <a:lnTo>
                    <a:pt x="111631" y="146958"/>
                  </a:lnTo>
                  <a:lnTo>
                    <a:pt x="111631" y="145623"/>
                  </a:lnTo>
                  <a:lnTo>
                    <a:pt x="112276" y="104855"/>
                  </a:lnTo>
                  <a:lnTo>
                    <a:pt x="112276" y="103521"/>
                  </a:lnTo>
                  <a:lnTo>
                    <a:pt x="112276" y="103521"/>
                  </a:lnTo>
                  <a:lnTo>
                    <a:pt x="112276" y="96837"/>
                  </a:lnTo>
                  <a:lnTo>
                    <a:pt x="112276" y="95503"/>
                  </a:lnTo>
                  <a:lnTo>
                    <a:pt x="112276" y="88819"/>
                  </a:lnTo>
                  <a:lnTo>
                    <a:pt x="112920" y="57415"/>
                  </a:lnTo>
                  <a:lnTo>
                    <a:pt x="93537" y="48062"/>
                  </a:lnTo>
                  <a:lnTo>
                    <a:pt x="87068" y="44047"/>
                  </a:lnTo>
                  <a:lnTo>
                    <a:pt x="79966" y="40711"/>
                  </a:lnTo>
                  <a:lnTo>
                    <a:pt x="1121" y="-57"/>
                  </a:lnTo>
                  <a:lnTo>
                    <a:pt x="1121" y="-57"/>
                  </a:lnTo>
                  <a:lnTo>
                    <a:pt x="-168" y="90154"/>
                  </a:lnTo>
                  <a:lnTo>
                    <a:pt x="5644" y="92834"/>
                  </a:lnTo>
                  <a:lnTo>
                    <a:pt x="5644" y="92834"/>
                  </a:lnTo>
                  <a:close/>
                  <a:moveTo>
                    <a:pt x="81256" y="91499"/>
                  </a:moveTo>
                  <a:lnTo>
                    <a:pt x="81256" y="91499"/>
                  </a:lnTo>
                  <a:lnTo>
                    <a:pt x="81256" y="84149"/>
                  </a:lnTo>
                  <a:lnTo>
                    <a:pt x="81256" y="84149"/>
                  </a:lnTo>
                  <a:lnTo>
                    <a:pt x="81256" y="59416"/>
                  </a:lnTo>
                  <a:lnTo>
                    <a:pt x="86424" y="62085"/>
                  </a:lnTo>
                  <a:lnTo>
                    <a:pt x="93537" y="66100"/>
                  </a:lnTo>
                  <a:lnTo>
                    <a:pt x="95471" y="66767"/>
                  </a:lnTo>
                  <a:lnTo>
                    <a:pt x="95471" y="80134"/>
                  </a:lnTo>
                  <a:lnTo>
                    <a:pt x="95471" y="86818"/>
                  </a:lnTo>
                  <a:lnTo>
                    <a:pt x="95471" y="88152"/>
                  </a:lnTo>
                  <a:lnTo>
                    <a:pt x="95471" y="94836"/>
                  </a:lnTo>
                  <a:lnTo>
                    <a:pt x="95471" y="94836"/>
                  </a:lnTo>
                  <a:lnTo>
                    <a:pt x="95471" y="96170"/>
                  </a:lnTo>
                  <a:lnTo>
                    <a:pt x="95471" y="120224"/>
                  </a:lnTo>
                  <a:lnTo>
                    <a:pt x="94827" y="119557"/>
                  </a:lnTo>
                  <a:lnTo>
                    <a:pt x="87068" y="116888"/>
                  </a:lnTo>
                  <a:lnTo>
                    <a:pt x="80611" y="113552"/>
                  </a:lnTo>
                  <a:lnTo>
                    <a:pt x="80611" y="91499"/>
                  </a:lnTo>
                  <a:close/>
                  <a:moveTo>
                    <a:pt x="50880" y="94836"/>
                  </a:moveTo>
                  <a:lnTo>
                    <a:pt x="50880" y="94836"/>
                  </a:lnTo>
                  <a:lnTo>
                    <a:pt x="50880" y="87485"/>
                  </a:lnTo>
                  <a:lnTo>
                    <a:pt x="50880" y="87485"/>
                  </a:lnTo>
                  <a:lnTo>
                    <a:pt x="50880" y="80134"/>
                  </a:lnTo>
                  <a:lnTo>
                    <a:pt x="50880" y="44047"/>
                  </a:lnTo>
                  <a:lnTo>
                    <a:pt x="65095" y="51398"/>
                  </a:lnTo>
                  <a:lnTo>
                    <a:pt x="65095" y="78800"/>
                  </a:lnTo>
                  <a:lnTo>
                    <a:pt x="65095" y="86150"/>
                  </a:lnTo>
                  <a:lnTo>
                    <a:pt x="65095" y="86150"/>
                  </a:lnTo>
                  <a:lnTo>
                    <a:pt x="65095" y="93501"/>
                  </a:lnTo>
                  <a:lnTo>
                    <a:pt x="65095" y="93501"/>
                  </a:lnTo>
                  <a:lnTo>
                    <a:pt x="65095" y="93501"/>
                  </a:lnTo>
                  <a:lnTo>
                    <a:pt x="65095" y="105522"/>
                  </a:lnTo>
                  <a:lnTo>
                    <a:pt x="50880" y="98172"/>
                  </a:lnTo>
                  <a:lnTo>
                    <a:pt x="50880" y="94836"/>
                  </a:lnTo>
                  <a:close/>
                  <a:moveTo>
                    <a:pt x="19860" y="28011"/>
                  </a:moveTo>
                  <a:lnTo>
                    <a:pt x="34086" y="35362"/>
                  </a:lnTo>
                  <a:lnTo>
                    <a:pt x="34086" y="82803"/>
                  </a:lnTo>
                  <a:lnTo>
                    <a:pt x="34086" y="89486"/>
                  </a:lnTo>
                  <a:lnTo>
                    <a:pt x="22450" y="83470"/>
                  </a:lnTo>
                  <a:lnTo>
                    <a:pt x="19215" y="82136"/>
                  </a:lnTo>
                  <a:lnTo>
                    <a:pt x="19215" y="28011"/>
                  </a:lnTo>
                  <a:close/>
                </a:path>
              </a:pathLst>
            </a:custGeom>
            <a:solidFill>
              <a:srgbClr val="A6A6A6"/>
            </a:solidFill>
            <a:ln w="112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C2622EB-D170-1CE2-D03D-C09BBD3A0205}"/>
                </a:ext>
              </a:extLst>
            </p:cNvPr>
            <p:cNvSpPr/>
            <p:nvPr/>
          </p:nvSpPr>
          <p:spPr>
            <a:xfrm>
              <a:off x="11626558" y="5025968"/>
              <a:ext cx="79161" cy="90470"/>
            </a:xfrm>
            <a:custGeom>
              <a:avLst/>
              <a:gdLst>
                <a:gd name="connsiteX0" fmla="*/ 1088 w 79161"/>
                <a:gd name="connsiteY0" fmla="*/ 40960 h 90470"/>
                <a:gd name="connsiteX1" fmla="*/ 1088 w 79161"/>
                <a:gd name="connsiteY1" fmla="*/ 47587 h 90470"/>
                <a:gd name="connsiteX2" fmla="*/ 1088 w 79161"/>
                <a:gd name="connsiteY2" fmla="*/ 48198 h 90470"/>
                <a:gd name="connsiteX3" fmla="*/ 466 w 79161"/>
                <a:gd name="connsiteY3" fmla="*/ 54825 h 90470"/>
                <a:gd name="connsiteX4" fmla="*/ 466 w 79161"/>
                <a:gd name="connsiteY4" fmla="*/ 54825 h 90470"/>
                <a:gd name="connsiteX5" fmla="*/ 466 w 79161"/>
                <a:gd name="connsiteY5" fmla="*/ 56035 h 90470"/>
                <a:gd name="connsiteX6" fmla="*/ -168 w 79161"/>
                <a:gd name="connsiteY6" fmla="*/ 90414 h 90470"/>
                <a:gd name="connsiteX7" fmla="*/ -168 w 79161"/>
                <a:gd name="connsiteY7" fmla="*/ 90414 h 90470"/>
                <a:gd name="connsiteX8" fmla="*/ -168 w 79161"/>
                <a:gd name="connsiteY8" fmla="*/ 90414 h 90470"/>
                <a:gd name="connsiteX9" fmla="*/ 36903 w 79161"/>
                <a:gd name="connsiteY9" fmla="*/ 86795 h 90470"/>
                <a:gd name="connsiteX10" fmla="*/ 60142 w 79161"/>
                <a:gd name="connsiteY10" fmla="*/ 84386 h 90470"/>
                <a:gd name="connsiteX11" fmla="*/ 60142 w 79161"/>
                <a:gd name="connsiteY11" fmla="*/ 84386 h 90470"/>
                <a:gd name="connsiteX12" fmla="*/ 62031 w 79161"/>
                <a:gd name="connsiteY12" fmla="*/ 84386 h 90470"/>
                <a:gd name="connsiteX13" fmla="*/ 72718 w 79161"/>
                <a:gd name="connsiteY13" fmla="*/ 83176 h 90470"/>
                <a:gd name="connsiteX14" fmla="*/ 74595 w 79161"/>
                <a:gd name="connsiteY14" fmla="*/ 82577 h 90470"/>
                <a:gd name="connsiteX15" fmla="*/ 77105 w 79161"/>
                <a:gd name="connsiteY15" fmla="*/ 82577 h 90470"/>
                <a:gd name="connsiteX16" fmla="*/ 77105 w 79161"/>
                <a:gd name="connsiteY16" fmla="*/ 77748 h 90470"/>
                <a:gd name="connsiteX17" fmla="*/ 78994 w 79161"/>
                <a:gd name="connsiteY17" fmla="*/ -57 h 90470"/>
                <a:gd name="connsiteX18" fmla="*/ 1720 w 79161"/>
                <a:gd name="connsiteY18" fmla="*/ 8391 h 90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61" h="90470">
                  <a:moveTo>
                    <a:pt x="1088" y="40960"/>
                  </a:moveTo>
                  <a:lnTo>
                    <a:pt x="1088" y="47587"/>
                  </a:lnTo>
                  <a:lnTo>
                    <a:pt x="1088" y="48198"/>
                  </a:lnTo>
                  <a:lnTo>
                    <a:pt x="466" y="54825"/>
                  </a:lnTo>
                  <a:lnTo>
                    <a:pt x="466" y="54825"/>
                  </a:lnTo>
                  <a:lnTo>
                    <a:pt x="466" y="56035"/>
                  </a:lnTo>
                  <a:lnTo>
                    <a:pt x="-168" y="90414"/>
                  </a:lnTo>
                  <a:lnTo>
                    <a:pt x="-168" y="90414"/>
                  </a:lnTo>
                  <a:lnTo>
                    <a:pt x="-168" y="90414"/>
                  </a:lnTo>
                  <a:lnTo>
                    <a:pt x="36903" y="86795"/>
                  </a:lnTo>
                  <a:lnTo>
                    <a:pt x="60142" y="84386"/>
                  </a:lnTo>
                  <a:lnTo>
                    <a:pt x="60142" y="84386"/>
                  </a:lnTo>
                  <a:lnTo>
                    <a:pt x="62031" y="84386"/>
                  </a:lnTo>
                  <a:lnTo>
                    <a:pt x="72718" y="83176"/>
                  </a:lnTo>
                  <a:lnTo>
                    <a:pt x="74595" y="82577"/>
                  </a:lnTo>
                  <a:lnTo>
                    <a:pt x="77105" y="82577"/>
                  </a:lnTo>
                  <a:lnTo>
                    <a:pt x="77105" y="77748"/>
                  </a:lnTo>
                  <a:lnTo>
                    <a:pt x="78994" y="-57"/>
                  </a:lnTo>
                  <a:lnTo>
                    <a:pt x="1720" y="8391"/>
                  </a:lnTo>
                  <a:close/>
                </a:path>
              </a:pathLst>
            </a:custGeom>
            <a:solidFill>
              <a:srgbClr val="A6A6A6"/>
            </a:solidFill>
            <a:ln w="112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1E0350-1F3F-E89E-E02D-893146103CC6}"/>
                </a:ext>
              </a:extLst>
            </p:cNvPr>
            <p:cNvSpPr/>
            <p:nvPr/>
          </p:nvSpPr>
          <p:spPr>
            <a:xfrm>
              <a:off x="11490852" y="4867644"/>
              <a:ext cx="113088" cy="147014"/>
            </a:xfrm>
            <a:custGeom>
              <a:avLst/>
              <a:gdLst>
                <a:gd name="connsiteX0" fmla="*/ 5644 w 113088"/>
                <a:gd name="connsiteY0" fmla="*/ 92834 h 147014"/>
                <a:gd name="connsiteX1" fmla="*/ 17282 w 113088"/>
                <a:gd name="connsiteY1" fmla="*/ 98839 h 147014"/>
                <a:gd name="connsiteX2" fmla="*/ 79966 w 113088"/>
                <a:gd name="connsiteY2" fmla="*/ 131589 h 147014"/>
                <a:gd name="connsiteX3" fmla="*/ 87068 w 113088"/>
                <a:gd name="connsiteY3" fmla="*/ 134925 h 147014"/>
                <a:gd name="connsiteX4" fmla="*/ 94182 w 113088"/>
                <a:gd name="connsiteY4" fmla="*/ 138273 h 147014"/>
                <a:gd name="connsiteX5" fmla="*/ 111631 w 113088"/>
                <a:gd name="connsiteY5" fmla="*/ 146958 h 147014"/>
                <a:gd name="connsiteX6" fmla="*/ 111631 w 113088"/>
                <a:gd name="connsiteY6" fmla="*/ 146958 h 147014"/>
                <a:gd name="connsiteX7" fmla="*/ 111631 w 113088"/>
                <a:gd name="connsiteY7" fmla="*/ 145623 h 147014"/>
                <a:gd name="connsiteX8" fmla="*/ 112276 w 113088"/>
                <a:gd name="connsiteY8" fmla="*/ 104855 h 147014"/>
                <a:gd name="connsiteX9" fmla="*/ 112276 w 113088"/>
                <a:gd name="connsiteY9" fmla="*/ 103521 h 147014"/>
                <a:gd name="connsiteX10" fmla="*/ 112276 w 113088"/>
                <a:gd name="connsiteY10" fmla="*/ 103521 h 147014"/>
                <a:gd name="connsiteX11" fmla="*/ 112276 w 113088"/>
                <a:gd name="connsiteY11" fmla="*/ 96837 h 147014"/>
                <a:gd name="connsiteX12" fmla="*/ 112276 w 113088"/>
                <a:gd name="connsiteY12" fmla="*/ 95503 h 147014"/>
                <a:gd name="connsiteX13" fmla="*/ 112276 w 113088"/>
                <a:gd name="connsiteY13" fmla="*/ 88819 h 147014"/>
                <a:gd name="connsiteX14" fmla="*/ 112920 w 113088"/>
                <a:gd name="connsiteY14" fmla="*/ 57415 h 147014"/>
                <a:gd name="connsiteX15" fmla="*/ 93537 w 113088"/>
                <a:gd name="connsiteY15" fmla="*/ 48062 h 147014"/>
                <a:gd name="connsiteX16" fmla="*/ 87068 w 113088"/>
                <a:gd name="connsiteY16" fmla="*/ 44047 h 147014"/>
                <a:gd name="connsiteX17" fmla="*/ 79966 w 113088"/>
                <a:gd name="connsiteY17" fmla="*/ 40711 h 147014"/>
                <a:gd name="connsiteX18" fmla="*/ 1121 w 113088"/>
                <a:gd name="connsiteY18" fmla="*/ -57 h 147014"/>
                <a:gd name="connsiteX19" fmla="*/ 1121 w 113088"/>
                <a:gd name="connsiteY19" fmla="*/ -57 h 147014"/>
                <a:gd name="connsiteX20" fmla="*/ -168 w 113088"/>
                <a:gd name="connsiteY20" fmla="*/ 90154 h 147014"/>
                <a:gd name="connsiteX21" fmla="*/ 5644 w 113088"/>
                <a:gd name="connsiteY21" fmla="*/ 92834 h 147014"/>
                <a:gd name="connsiteX22" fmla="*/ 5644 w 113088"/>
                <a:gd name="connsiteY22" fmla="*/ 92834 h 147014"/>
                <a:gd name="connsiteX23" fmla="*/ 81256 w 113088"/>
                <a:gd name="connsiteY23" fmla="*/ 91488 h 147014"/>
                <a:gd name="connsiteX24" fmla="*/ 81256 w 113088"/>
                <a:gd name="connsiteY24" fmla="*/ 91488 h 147014"/>
                <a:gd name="connsiteX25" fmla="*/ 81256 w 113088"/>
                <a:gd name="connsiteY25" fmla="*/ 84149 h 147014"/>
                <a:gd name="connsiteX26" fmla="*/ 81256 w 113088"/>
                <a:gd name="connsiteY26" fmla="*/ 84149 h 147014"/>
                <a:gd name="connsiteX27" fmla="*/ 81256 w 113088"/>
                <a:gd name="connsiteY27" fmla="*/ 59416 h 147014"/>
                <a:gd name="connsiteX28" fmla="*/ 86424 w 113088"/>
                <a:gd name="connsiteY28" fmla="*/ 62085 h 147014"/>
                <a:gd name="connsiteX29" fmla="*/ 93537 w 113088"/>
                <a:gd name="connsiteY29" fmla="*/ 66100 h 147014"/>
                <a:gd name="connsiteX30" fmla="*/ 95471 w 113088"/>
                <a:gd name="connsiteY30" fmla="*/ 66767 h 147014"/>
                <a:gd name="connsiteX31" fmla="*/ 95471 w 113088"/>
                <a:gd name="connsiteY31" fmla="*/ 80134 h 147014"/>
                <a:gd name="connsiteX32" fmla="*/ 95471 w 113088"/>
                <a:gd name="connsiteY32" fmla="*/ 86818 h 147014"/>
                <a:gd name="connsiteX33" fmla="*/ 95471 w 113088"/>
                <a:gd name="connsiteY33" fmla="*/ 88152 h 147014"/>
                <a:gd name="connsiteX34" fmla="*/ 95471 w 113088"/>
                <a:gd name="connsiteY34" fmla="*/ 94836 h 147014"/>
                <a:gd name="connsiteX35" fmla="*/ 95471 w 113088"/>
                <a:gd name="connsiteY35" fmla="*/ 94836 h 147014"/>
                <a:gd name="connsiteX36" fmla="*/ 95471 w 113088"/>
                <a:gd name="connsiteY36" fmla="*/ 96170 h 147014"/>
                <a:gd name="connsiteX37" fmla="*/ 95471 w 113088"/>
                <a:gd name="connsiteY37" fmla="*/ 120224 h 147014"/>
                <a:gd name="connsiteX38" fmla="*/ 94827 w 113088"/>
                <a:gd name="connsiteY38" fmla="*/ 119557 h 147014"/>
                <a:gd name="connsiteX39" fmla="*/ 87068 w 113088"/>
                <a:gd name="connsiteY39" fmla="*/ 116888 h 147014"/>
                <a:gd name="connsiteX40" fmla="*/ 80611 w 113088"/>
                <a:gd name="connsiteY40" fmla="*/ 113552 h 147014"/>
                <a:gd name="connsiteX41" fmla="*/ 80611 w 113088"/>
                <a:gd name="connsiteY41" fmla="*/ 91488 h 147014"/>
                <a:gd name="connsiteX42" fmla="*/ 50880 w 113088"/>
                <a:gd name="connsiteY42" fmla="*/ 95503 h 147014"/>
                <a:gd name="connsiteX43" fmla="*/ 50880 w 113088"/>
                <a:gd name="connsiteY43" fmla="*/ 95503 h 147014"/>
                <a:gd name="connsiteX44" fmla="*/ 50880 w 113088"/>
                <a:gd name="connsiteY44" fmla="*/ 88152 h 147014"/>
                <a:gd name="connsiteX45" fmla="*/ 50880 w 113088"/>
                <a:gd name="connsiteY45" fmla="*/ 88152 h 147014"/>
                <a:gd name="connsiteX46" fmla="*/ 50880 w 113088"/>
                <a:gd name="connsiteY46" fmla="*/ 80801 h 147014"/>
                <a:gd name="connsiteX47" fmla="*/ 50880 w 113088"/>
                <a:gd name="connsiteY47" fmla="*/ 44715 h 147014"/>
                <a:gd name="connsiteX48" fmla="*/ 65095 w 113088"/>
                <a:gd name="connsiteY48" fmla="*/ 52065 h 147014"/>
                <a:gd name="connsiteX49" fmla="*/ 65095 w 113088"/>
                <a:gd name="connsiteY49" fmla="*/ 79467 h 147014"/>
                <a:gd name="connsiteX50" fmla="*/ 65095 w 113088"/>
                <a:gd name="connsiteY50" fmla="*/ 86150 h 147014"/>
                <a:gd name="connsiteX51" fmla="*/ 65095 w 113088"/>
                <a:gd name="connsiteY51" fmla="*/ 86150 h 147014"/>
                <a:gd name="connsiteX52" fmla="*/ 65095 w 113088"/>
                <a:gd name="connsiteY52" fmla="*/ 93501 h 147014"/>
                <a:gd name="connsiteX53" fmla="*/ 65095 w 113088"/>
                <a:gd name="connsiteY53" fmla="*/ 93501 h 147014"/>
                <a:gd name="connsiteX54" fmla="*/ 65095 w 113088"/>
                <a:gd name="connsiteY54" fmla="*/ 93501 h 147014"/>
                <a:gd name="connsiteX55" fmla="*/ 65095 w 113088"/>
                <a:gd name="connsiteY55" fmla="*/ 105522 h 147014"/>
                <a:gd name="connsiteX56" fmla="*/ 50880 w 113088"/>
                <a:gd name="connsiteY56" fmla="*/ 98172 h 147014"/>
                <a:gd name="connsiteX57" fmla="*/ 50880 w 113088"/>
                <a:gd name="connsiteY57" fmla="*/ 95503 h 147014"/>
                <a:gd name="connsiteX58" fmla="*/ 19860 w 113088"/>
                <a:gd name="connsiteY58" fmla="*/ 28011 h 147014"/>
                <a:gd name="connsiteX59" fmla="*/ 34086 w 113088"/>
                <a:gd name="connsiteY59" fmla="*/ 35362 h 147014"/>
                <a:gd name="connsiteX60" fmla="*/ 34086 w 113088"/>
                <a:gd name="connsiteY60" fmla="*/ 82803 h 147014"/>
                <a:gd name="connsiteX61" fmla="*/ 34086 w 113088"/>
                <a:gd name="connsiteY61" fmla="*/ 89486 h 147014"/>
                <a:gd name="connsiteX62" fmla="*/ 22450 w 113088"/>
                <a:gd name="connsiteY62" fmla="*/ 83470 h 147014"/>
                <a:gd name="connsiteX63" fmla="*/ 19215 w 113088"/>
                <a:gd name="connsiteY63" fmla="*/ 82136 h 147014"/>
                <a:gd name="connsiteX64" fmla="*/ 19215 w 113088"/>
                <a:gd name="connsiteY64" fmla="*/ 28011 h 147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13088" h="147014">
                  <a:moveTo>
                    <a:pt x="5644" y="92834"/>
                  </a:moveTo>
                  <a:lnTo>
                    <a:pt x="17282" y="98839"/>
                  </a:lnTo>
                  <a:lnTo>
                    <a:pt x="79966" y="131589"/>
                  </a:lnTo>
                  <a:lnTo>
                    <a:pt x="87068" y="134925"/>
                  </a:lnTo>
                  <a:lnTo>
                    <a:pt x="94182" y="138273"/>
                  </a:lnTo>
                  <a:lnTo>
                    <a:pt x="111631" y="146958"/>
                  </a:lnTo>
                  <a:lnTo>
                    <a:pt x="111631" y="146958"/>
                  </a:lnTo>
                  <a:lnTo>
                    <a:pt x="111631" y="145623"/>
                  </a:lnTo>
                  <a:lnTo>
                    <a:pt x="112276" y="104855"/>
                  </a:lnTo>
                  <a:lnTo>
                    <a:pt x="112276" y="103521"/>
                  </a:lnTo>
                  <a:lnTo>
                    <a:pt x="112276" y="103521"/>
                  </a:lnTo>
                  <a:lnTo>
                    <a:pt x="112276" y="96837"/>
                  </a:lnTo>
                  <a:lnTo>
                    <a:pt x="112276" y="95503"/>
                  </a:lnTo>
                  <a:lnTo>
                    <a:pt x="112276" y="88819"/>
                  </a:lnTo>
                  <a:lnTo>
                    <a:pt x="112920" y="57415"/>
                  </a:lnTo>
                  <a:lnTo>
                    <a:pt x="93537" y="48062"/>
                  </a:lnTo>
                  <a:lnTo>
                    <a:pt x="87068" y="44047"/>
                  </a:lnTo>
                  <a:lnTo>
                    <a:pt x="79966" y="40711"/>
                  </a:lnTo>
                  <a:lnTo>
                    <a:pt x="1121" y="-57"/>
                  </a:lnTo>
                  <a:lnTo>
                    <a:pt x="1121" y="-57"/>
                  </a:lnTo>
                  <a:lnTo>
                    <a:pt x="-168" y="90154"/>
                  </a:lnTo>
                  <a:lnTo>
                    <a:pt x="5644" y="92834"/>
                  </a:lnTo>
                  <a:lnTo>
                    <a:pt x="5644" y="92834"/>
                  </a:lnTo>
                  <a:close/>
                  <a:moveTo>
                    <a:pt x="81256" y="91488"/>
                  </a:moveTo>
                  <a:lnTo>
                    <a:pt x="81256" y="91488"/>
                  </a:lnTo>
                  <a:lnTo>
                    <a:pt x="81256" y="84149"/>
                  </a:lnTo>
                  <a:lnTo>
                    <a:pt x="81256" y="84149"/>
                  </a:lnTo>
                  <a:lnTo>
                    <a:pt x="81256" y="59416"/>
                  </a:lnTo>
                  <a:lnTo>
                    <a:pt x="86424" y="62085"/>
                  </a:lnTo>
                  <a:lnTo>
                    <a:pt x="93537" y="66100"/>
                  </a:lnTo>
                  <a:lnTo>
                    <a:pt x="95471" y="66767"/>
                  </a:lnTo>
                  <a:lnTo>
                    <a:pt x="95471" y="80134"/>
                  </a:lnTo>
                  <a:lnTo>
                    <a:pt x="95471" y="86818"/>
                  </a:lnTo>
                  <a:lnTo>
                    <a:pt x="95471" y="88152"/>
                  </a:lnTo>
                  <a:lnTo>
                    <a:pt x="95471" y="94836"/>
                  </a:lnTo>
                  <a:lnTo>
                    <a:pt x="95471" y="94836"/>
                  </a:lnTo>
                  <a:lnTo>
                    <a:pt x="95471" y="96170"/>
                  </a:lnTo>
                  <a:lnTo>
                    <a:pt x="95471" y="120224"/>
                  </a:lnTo>
                  <a:lnTo>
                    <a:pt x="94827" y="119557"/>
                  </a:lnTo>
                  <a:lnTo>
                    <a:pt x="87068" y="116888"/>
                  </a:lnTo>
                  <a:lnTo>
                    <a:pt x="80611" y="113552"/>
                  </a:lnTo>
                  <a:lnTo>
                    <a:pt x="80611" y="91488"/>
                  </a:lnTo>
                  <a:close/>
                  <a:moveTo>
                    <a:pt x="50880" y="95503"/>
                  </a:moveTo>
                  <a:lnTo>
                    <a:pt x="50880" y="95503"/>
                  </a:lnTo>
                  <a:lnTo>
                    <a:pt x="50880" y="88152"/>
                  </a:lnTo>
                  <a:lnTo>
                    <a:pt x="50880" y="88152"/>
                  </a:lnTo>
                  <a:lnTo>
                    <a:pt x="50880" y="80801"/>
                  </a:lnTo>
                  <a:lnTo>
                    <a:pt x="50880" y="44715"/>
                  </a:lnTo>
                  <a:lnTo>
                    <a:pt x="65095" y="52065"/>
                  </a:lnTo>
                  <a:lnTo>
                    <a:pt x="65095" y="79467"/>
                  </a:lnTo>
                  <a:lnTo>
                    <a:pt x="65095" y="86150"/>
                  </a:lnTo>
                  <a:lnTo>
                    <a:pt x="65095" y="86150"/>
                  </a:lnTo>
                  <a:lnTo>
                    <a:pt x="65095" y="93501"/>
                  </a:lnTo>
                  <a:lnTo>
                    <a:pt x="65095" y="93501"/>
                  </a:lnTo>
                  <a:lnTo>
                    <a:pt x="65095" y="93501"/>
                  </a:lnTo>
                  <a:lnTo>
                    <a:pt x="65095" y="105522"/>
                  </a:lnTo>
                  <a:lnTo>
                    <a:pt x="50880" y="98172"/>
                  </a:lnTo>
                  <a:lnTo>
                    <a:pt x="50880" y="95503"/>
                  </a:lnTo>
                  <a:close/>
                  <a:moveTo>
                    <a:pt x="19860" y="28011"/>
                  </a:moveTo>
                  <a:lnTo>
                    <a:pt x="34086" y="35362"/>
                  </a:lnTo>
                  <a:lnTo>
                    <a:pt x="34086" y="82803"/>
                  </a:lnTo>
                  <a:lnTo>
                    <a:pt x="34086" y="89486"/>
                  </a:lnTo>
                  <a:lnTo>
                    <a:pt x="22450" y="83470"/>
                  </a:lnTo>
                  <a:lnTo>
                    <a:pt x="19215" y="82136"/>
                  </a:lnTo>
                  <a:lnTo>
                    <a:pt x="19215" y="28011"/>
                  </a:lnTo>
                  <a:close/>
                </a:path>
              </a:pathLst>
            </a:custGeom>
            <a:solidFill>
              <a:srgbClr val="A6A6A6"/>
            </a:solidFill>
            <a:ln w="112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B2CC01F9-418E-8D0D-8051-400C6E93F7B8}"/>
                </a:ext>
              </a:extLst>
            </p:cNvPr>
            <p:cNvSpPr/>
            <p:nvPr/>
          </p:nvSpPr>
          <p:spPr>
            <a:xfrm>
              <a:off x="11626558" y="4912879"/>
              <a:ext cx="79161" cy="101779"/>
            </a:xfrm>
            <a:custGeom>
              <a:avLst/>
              <a:gdLst>
                <a:gd name="connsiteX0" fmla="*/ 1088 w 79161"/>
                <a:gd name="connsiteY0" fmla="*/ 46083 h 101779"/>
                <a:gd name="connsiteX1" fmla="*/ 1088 w 79161"/>
                <a:gd name="connsiteY1" fmla="*/ 53547 h 101779"/>
                <a:gd name="connsiteX2" fmla="*/ 1088 w 79161"/>
                <a:gd name="connsiteY2" fmla="*/ 54225 h 101779"/>
                <a:gd name="connsiteX3" fmla="*/ 466 w 79161"/>
                <a:gd name="connsiteY3" fmla="*/ 61689 h 101779"/>
                <a:gd name="connsiteX4" fmla="*/ 466 w 79161"/>
                <a:gd name="connsiteY4" fmla="*/ 61689 h 101779"/>
                <a:gd name="connsiteX5" fmla="*/ 466 w 79161"/>
                <a:gd name="connsiteY5" fmla="*/ 63046 h 101779"/>
                <a:gd name="connsiteX6" fmla="*/ -168 w 79161"/>
                <a:gd name="connsiteY6" fmla="*/ 101723 h 101779"/>
                <a:gd name="connsiteX7" fmla="*/ -168 w 79161"/>
                <a:gd name="connsiteY7" fmla="*/ 101723 h 101779"/>
                <a:gd name="connsiteX8" fmla="*/ -168 w 79161"/>
                <a:gd name="connsiteY8" fmla="*/ 101723 h 101779"/>
                <a:gd name="connsiteX9" fmla="*/ 36903 w 79161"/>
                <a:gd name="connsiteY9" fmla="*/ 97651 h 101779"/>
                <a:gd name="connsiteX10" fmla="*/ 60142 w 79161"/>
                <a:gd name="connsiteY10" fmla="*/ 94937 h 101779"/>
                <a:gd name="connsiteX11" fmla="*/ 60142 w 79161"/>
                <a:gd name="connsiteY11" fmla="*/ 94937 h 101779"/>
                <a:gd name="connsiteX12" fmla="*/ 62031 w 79161"/>
                <a:gd name="connsiteY12" fmla="*/ 94937 h 101779"/>
                <a:gd name="connsiteX13" fmla="*/ 72718 w 79161"/>
                <a:gd name="connsiteY13" fmla="*/ 93580 h 101779"/>
                <a:gd name="connsiteX14" fmla="*/ 74595 w 79161"/>
                <a:gd name="connsiteY14" fmla="*/ 92902 h 101779"/>
                <a:gd name="connsiteX15" fmla="*/ 77105 w 79161"/>
                <a:gd name="connsiteY15" fmla="*/ 92902 h 101779"/>
                <a:gd name="connsiteX16" fmla="*/ 77105 w 79161"/>
                <a:gd name="connsiteY16" fmla="*/ 87473 h 101779"/>
                <a:gd name="connsiteX17" fmla="*/ 78994 w 79161"/>
                <a:gd name="connsiteY17" fmla="*/ -57 h 101779"/>
                <a:gd name="connsiteX18" fmla="*/ 1720 w 79161"/>
                <a:gd name="connsiteY18" fmla="*/ 9442 h 10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61" h="101779">
                  <a:moveTo>
                    <a:pt x="1088" y="46083"/>
                  </a:moveTo>
                  <a:lnTo>
                    <a:pt x="1088" y="53547"/>
                  </a:lnTo>
                  <a:lnTo>
                    <a:pt x="1088" y="54225"/>
                  </a:lnTo>
                  <a:lnTo>
                    <a:pt x="466" y="61689"/>
                  </a:lnTo>
                  <a:lnTo>
                    <a:pt x="466" y="61689"/>
                  </a:lnTo>
                  <a:lnTo>
                    <a:pt x="466" y="63046"/>
                  </a:lnTo>
                  <a:lnTo>
                    <a:pt x="-168" y="101723"/>
                  </a:lnTo>
                  <a:lnTo>
                    <a:pt x="-168" y="101723"/>
                  </a:lnTo>
                  <a:lnTo>
                    <a:pt x="-168" y="101723"/>
                  </a:lnTo>
                  <a:lnTo>
                    <a:pt x="36903" y="97651"/>
                  </a:lnTo>
                  <a:lnTo>
                    <a:pt x="60142" y="94937"/>
                  </a:lnTo>
                  <a:lnTo>
                    <a:pt x="60142" y="94937"/>
                  </a:lnTo>
                  <a:lnTo>
                    <a:pt x="62031" y="94937"/>
                  </a:lnTo>
                  <a:lnTo>
                    <a:pt x="72718" y="93580"/>
                  </a:lnTo>
                  <a:lnTo>
                    <a:pt x="74595" y="92902"/>
                  </a:lnTo>
                  <a:lnTo>
                    <a:pt x="77105" y="92902"/>
                  </a:lnTo>
                  <a:lnTo>
                    <a:pt x="77105" y="87473"/>
                  </a:lnTo>
                  <a:lnTo>
                    <a:pt x="78994" y="-57"/>
                  </a:lnTo>
                  <a:lnTo>
                    <a:pt x="1720" y="9442"/>
                  </a:lnTo>
                  <a:close/>
                </a:path>
              </a:pathLst>
            </a:custGeom>
            <a:solidFill>
              <a:srgbClr val="A6A6A6"/>
            </a:solidFill>
            <a:ln w="112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401C196-CA33-91DB-A36E-2CEBB0C2311A}"/>
                </a:ext>
              </a:extLst>
            </p:cNvPr>
            <p:cNvSpPr/>
            <p:nvPr/>
          </p:nvSpPr>
          <p:spPr>
            <a:xfrm>
              <a:off x="11490852" y="4765865"/>
              <a:ext cx="113088" cy="147014"/>
            </a:xfrm>
            <a:custGeom>
              <a:avLst/>
              <a:gdLst>
                <a:gd name="connsiteX0" fmla="*/ 5644 w 113088"/>
                <a:gd name="connsiteY0" fmla="*/ 92834 h 147014"/>
                <a:gd name="connsiteX1" fmla="*/ 17282 w 113088"/>
                <a:gd name="connsiteY1" fmla="*/ 98839 h 147014"/>
                <a:gd name="connsiteX2" fmla="*/ 79966 w 113088"/>
                <a:gd name="connsiteY2" fmla="*/ 131589 h 147014"/>
                <a:gd name="connsiteX3" fmla="*/ 87068 w 113088"/>
                <a:gd name="connsiteY3" fmla="*/ 134925 h 147014"/>
                <a:gd name="connsiteX4" fmla="*/ 94182 w 113088"/>
                <a:gd name="connsiteY4" fmla="*/ 138273 h 147014"/>
                <a:gd name="connsiteX5" fmla="*/ 111631 w 113088"/>
                <a:gd name="connsiteY5" fmla="*/ 146958 h 147014"/>
                <a:gd name="connsiteX6" fmla="*/ 111631 w 113088"/>
                <a:gd name="connsiteY6" fmla="*/ 146958 h 147014"/>
                <a:gd name="connsiteX7" fmla="*/ 111631 w 113088"/>
                <a:gd name="connsiteY7" fmla="*/ 145623 h 147014"/>
                <a:gd name="connsiteX8" fmla="*/ 112276 w 113088"/>
                <a:gd name="connsiteY8" fmla="*/ 104855 h 147014"/>
                <a:gd name="connsiteX9" fmla="*/ 112276 w 113088"/>
                <a:gd name="connsiteY9" fmla="*/ 103521 h 147014"/>
                <a:gd name="connsiteX10" fmla="*/ 112276 w 113088"/>
                <a:gd name="connsiteY10" fmla="*/ 103521 h 147014"/>
                <a:gd name="connsiteX11" fmla="*/ 112276 w 113088"/>
                <a:gd name="connsiteY11" fmla="*/ 96837 h 147014"/>
                <a:gd name="connsiteX12" fmla="*/ 112276 w 113088"/>
                <a:gd name="connsiteY12" fmla="*/ 95503 h 147014"/>
                <a:gd name="connsiteX13" fmla="*/ 112276 w 113088"/>
                <a:gd name="connsiteY13" fmla="*/ 88819 h 147014"/>
                <a:gd name="connsiteX14" fmla="*/ 112920 w 113088"/>
                <a:gd name="connsiteY14" fmla="*/ 57415 h 147014"/>
                <a:gd name="connsiteX15" fmla="*/ 93537 w 113088"/>
                <a:gd name="connsiteY15" fmla="*/ 48062 h 147014"/>
                <a:gd name="connsiteX16" fmla="*/ 87068 w 113088"/>
                <a:gd name="connsiteY16" fmla="*/ 44047 h 147014"/>
                <a:gd name="connsiteX17" fmla="*/ 79966 w 113088"/>
                <a:gd name="connsiteY17" fmla="*/ 40711 h 147014"/>
                <a:gd name="connsiteX18" fmla="*/ 1121 w 113088"/>
                <a:gd name="connsiteY18" fmla="*/ -57 h 147014"/>
                <a:gd name="connsiteX19" fmla="*/ 1121 w 113088"/>
                <a:gd name="connsiteY19" fmla="*/ -57 h 147014"/>
                <a:gd name="connsiteX20" fmla="*/ -168 w 113088"/>
                <a:gd name="connsiteY20" fmla="*/ 90154 h 147014"/>
                <a:gd name="connsiteX21" fmla="*/ 5644 w 113088"/>
                <a:gd name="connsiteY21" fmla="*/ 92834 h 147014"/>
                <a:gd name="connsiteX22" fmla="*/ 5644 w 113088"/>
                <a:gd name="connsiteY22" fmla="*/ 92834 h 147014"/>
                <a:gd name="connsiteX23" fmla="*/ 81256 w 113088"/>
                <a:gd name="connsiteY23" fmla="*/ 91488 h 147014"/>
                <a:gd name="connsiteX24" fmla="*/ 81256 w 113088"/>
                <a:gd name="connsiteY24" fmla="*/ 91488 h 147014"/>
                <a:gd name="connsiteX25" fmla="*/ 81256 w 113088"/>
                <a:gd name="connsiteY25" fmla="*/ 84149 h 147014"/>
                <a:gd name="connsiteX26" fmla="*/ 81256 w 113088"/>
                <a:gd name="connsiteY26" fmla="*/ 84149 h 147014"/>
                <a:gd name="connsiteX27" fmla="*/ 81256 w 113088"/>
                <a:gd name="connsiteY27" fmla="*/ 59416 h 147014"/>
                <a:gd name="connsiteX28" fmla="*/ 86424 w 113088"/>
                <a:gd name="connsiteY28" fmla="*/ 62085 h 147014"/>
                <a:gd name="connsiteX29" fmla="*/ 93537 w 113088"/>
                <a:gd name="connsiteY29" fmla="*/ 65432 h 147014"/>
                <a:gd name="connsiteX30" fmla="*/ 95471 w 113088"/>
                <a:gd name="connsiteY30" fmla="*/ 66100 h 147014"/>
                <a:gd name="connsiteX31" fmla="*/ 95471 w 113088"/>
                <a:gd name="connsiteY31" fmla="*/ 79467 h 147014"/>
                <a:gd name="connsiteX32" fmla="*/ 95471 w 113088"/>
                <a:gd name="connsiteY32" fmla="*/ 86150 h 147014"/>
                <a:gd name="connsiteX33" fmla="*/ 95471 w 113088"/>
                <a:gd name="connsiteY33" fmla="*/ 87485 h 147014"/>
                <a:gd name="connsiteX34" fmla="*/ 95471 w 113088"/>
                <a:gd name="connsiteY34" fmla="*/ 94168 h 147014"/>
                <a:gd name="connsiteX35" fmla="*/ 95471 w 113088"/>
                <a:gd name="connsiteY35" fmla="*/ 94168 h 147014"/>
                <a:gd name="connsiteX36" fmla="*/ 95471 w 113088"/>
                <a:gd name="connsiteY36" fmla="*/ 95503 h 147014"/>
                <a:gd name="connsiteX37" fmla="*/ 95471 w 113088"/>
                <a:gd name="connsiteY37" fmla="*/ 119557 h 147014"/>
                <a:gd name="connsiteX38" fmla="*/ 94827 w 113088"/>
                <a:gd name="connsiteY38" fmla="*/ 118889 h 147014"/>
                <a:gd name="connsiteX39" fmla="*/ 87068 w 113088"/>
                <a:gd name="connsiteY39" fmla="*/ 116888 h 147014"/>
                <a:gd name="connsiteX40" fmla="*/ 80611 w 113088"/>
                <a:gd name="connsiteY40" fmla="*/ 113552 h 147014"/>
                <a:gd name="connsiteX41" fmla="*/ 80611 w 113088"/>
                <a:gd name="connsiteY41" fmla="*/ 91488 h 147014"/>
                <a:gd name="connsiteX42" fmla="*/ 50880 w 113088"/>
                <a:gd name="connsiteY42" fmla="*/ 95503 h 147014"/>
                <a:gd name="connsiteX43" fmla="*/ 50880 w 113088"/>
                <a:gd name="connsiteY43" fmla="*/ 95503 h 147014"/>
                <a:gd name="connsiteX44" fmla="*/ 50880 w 113088"/>
                <a:gd name="connsiteY44" fmla="*/ 88152 h 147014"/>
                <a:gd name="connsiteX45" fmla="*/ 50880 w 113088"/>
                <a:gd name="connsiteY45" fmla="*/ 88152 h 147014"/>
                <a:gd name="connsiteX46" fmla="*/ 50880 w 113088"/>
                <a:gd name="connsiteY46" fmla="*/ 80801 h 147014"/>
                <a:gd name="connsiteX47" fmla="*/ 50880 w 113088"/>
                <a:gd name="connsiteY47" fmla="*/ 44047 h 147014"/>
                <a:gd name="connsiteX48" fmla="*/ 65095 w 113088"/>
                <a:gd name="connsiteY48" fmla="*/ 51398 h 147014"/>
                <a:gd name="connsiteX49" fmla="*/ 65095 w 113088"/>
                <a:gd name="connsiteY49" fmla="*/ 78800 h 147014"/>
                <a:gd name="connsiteX50" fmla="*/ 65095 w 113088"/>
                <a:gd name="connsiteY50" fmla="*/ 86150 h 147014"/>
                <a:gd name="connsiteX51" fmla="*/ 65095 w 113088"/>
                <a:gd name="connsiteY51" fmla="*/ 86150 h 147014"/>
                <a:gd name="connsiteX52" fmla="*/ 65095 w 113088"/>
                <a:gd name="connsiteY52" fmla="*/ 93501 h 147014"/>
                <a:gd name="connsiteX53" fmla="*/ 65095 w 113088"/>
                <a:gd name="connsiteY53" fmla="*/ 93501 h 147014"/>
                <a:gd name="connsiteX54" fmla="*/ 65095 w 113088"/>
                <a:gd name="connsiteY54" fmla="*/ 93501 h 147014"/>
                <a:gd name="connsiteX55" fmla="*/ 65095 w 113088"/>
                <a:gd name="connsiteY55" fmla="*/ 105522 h 147014"/>
                <a:gd name="connsiteX56" fmla="*/ 50880 w 113088"/>
                <a:gd name="connsiteY56" fmla="*/ 98172 h 147014"/>
                <a:gd name="connsiteX57" fmla="*/ 50880 w 113088"/>
                <a:gd name="connsiteY57" fmla="*/ 95503 h 147014"/>
                <a:gd name="connsiteX58" fmla="*/ 19860 w 113088"/>
                <a:gd name="connsiteY58" fmla="*/ 28011 h 147014"/>
                <a:gd name="connsiteX59" fmla="*/ 34086 w 113088"/>
                <a:gd name="connsiteY59" fmla="*/ 35362 h 147014"/>
                <a:gd name="connsiteX60" fmla="*/ 34086 w 113088"/>
                <a:gd name="connsiteY60" fmla="*/ 82803 h 147014"/>
                <a:gd name="connsiteX61" fmla="*/ 34086 w 113088"/>
                <a:gd name="connsiteY61" fmla="*/ 89486 h 147014"/>
                <a:gd name="connsiteX62" fmla="*/ 22450 w 113088"/>
                <a:gd name="connsiteY62" fmla="*/ 83470 h 147014"/>
                <a:gd name="connsiteX63" fmla="*/ 19215 w 113088"/>
                <a:gd name="connsiteY63" fmla="*/ 82136 h 147014"/>
                <a:gd name="connsiteX64" fmla="*/ 19215 w 113088"/>
                <a:gd name="connsiteY64" fmla="*/ 28011 h 147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13088" h="147014">
                  <a:moveTo>
                    <a:pt x="5644" y="92834"/>
                  </a:moveTo>
                  <a:lnTo>
                    <a:pt x="17282" y="98839"/>
                  </a:lnTo>
                  <a:lnTo>
                    <a:pt x="79966" y="131589"/>
                  </a:lnTo>
                  <a:lnTo>
                    <a:pt x="87068" y="134925"/>
                  </a:lnTo>
                  <a:lnTo>
                    <a:pt x="94182" y="138273"/>
                  </a:lnTo>
                  <a:lnTo>
                    <a:pt x="111631" y="146958"/>
                  </a:lnTo>
                  <a:lnTo>
                    <a:pt x="111631" y="146958"/>
                  </a:lnTo>
                  <a:lnTo>
                    <a:pt x="111631" y="145623"/>
                  </a:lnTo>
                  <a:lnTo>
                    <a:pt x="112276" y="104855"/>
                  </a:lnTo>
                  <a:lnTo>
                    <a:pt x="112276" y="103521"/>
                  </a:lnTo>
                  <a:lnTo>
                    <a:pt x="112276" y="103521"/>
                  </a:lnTo>
                  <a:lnTo>
                    <a:pt x="112276" y="96837"/>
                  </a:lnTo>
                  <a:lnTo>
                    <a:pt x="112276" y="95503"/>
                  </a:lnTo>
                  <a:lnTo>
                    <a:pt x="112276" y="88819"/>
                  </a:lnTo>
                  <a:lnTo>
                    <a:pt x="112920" y="57415"/>
                  </a:lnTo>
                  <a:lnTo>
                    <a:pt x="93537" y="48062"/>
                  </a:lnTo>
                  <a:lnTo>
                    <a:pt x="87068" y="44047"/>
                  </a:lnTo>
                  <a:lnTo>
                    <a:pt x="79966" y="40711"/>
                  </a:lnTo>
                  <a:lnTo>
                    <a:pt x="1121" y="-57"/>
                  </a:lnTo>
                  <a:lnTo>
                    <a:pt x="1121" y="-57"/>
                  </a:lnTo>
                  <a:lnTo>
                    <a:pt x="-168" y="90154"/>
                  </a:lnTo>
                  <a:lnTo>
                    <a:pt x="5644" y="92834"/>
                  </a:lnTo>
                  <a:lnTo>
                    <a:pt x="5644" y="92834"/>
                  </a:lnTo>
                  <a:close/>
                  <a:moveTo>
                    <a:pt x="81256" y="91488"/>
                  </a:moveTo>
                  <a:lnTo>
                    <a:pt x="81256" y="91488"/>
                  </a:lnTo>
                  <a:lnTo>
                    <a:pt x="81256" y="84149"/>
                  </a:lnTo>
                  <a:lnTo>
                    <a:pt x="81256" y="84149"/>
                  </a:lnTo>
                  <a:lnTo>
                    <a:pt x="81256" y="59416"/>
                  </a:lnTo>
                  <a:lnTo>
                    <a:pt x="86424" y="62085"/>
                  </a:lnTo>
                  <a:lnTo>
                    <a:pt x="93537" y="65432"/>
                  </a:lnTo>
                  <a:lnTo>
                    <a:pt x="95471" y="66100"/>
                  </a:lnTo>
                  <a:lnTo>
                    <a:pt x="95471" y="79467"/>
                  </a:lnTo>
                  <a:lnTo>
                    <a:pt x="95471" y="86150"/>
                  </a:lnTo>
                  <a:lnTo>
                    <a:pt x="95471" y="87485"/>
                  </a:lnTo>
                  <a:lnTo>
                    <a:pt x="95471" y="94168"/>
                  </a:lnTo>
                  <a:lnTo>
                    <a:pt x="95471" y="94168"/>
                  </a:lnTo>
                  <a:lnTo>
                    <a:pt x="95471" y="95503"/>
                  </a:lnTo>
                  <a:lnTo>
                    <a:pt x="95471" y="119557"/>
                  </a:lnTo>
                  <a:lnTo>
                    <a:pt x="94827" y="118889"/>
                  </a:lnTo>
                  <a:lnTo>
                    <a:pt x="87068" y="116888"/>
                  </a:lnTo>
                  <a:lnTo>
                    <a:pt x="80611" y="113552"/>
                  </a:lnTo>
                  <a:lnTo>
                    <a:pt x="80611" y="91488"/>
                  </a:lnTo>
                  <a:close/>
                  <a:moveTo>
                    <a:pt x="50880" y="95503"/>
                  </a:moveTo>
                  <a:lnTo>
                    <a:pt x="50880" y="95503"/>
                  </a:lnTo>
                  <a:lnTo>
                    <a:pt x="50880" y="88152"/>
                  </a:lnTo>
                  <a:lnTo>
                    <a:pt x="50880" y="88152"/>
                  </a:lnTo>
                  <a:lnTo>
                    <a:pt x="50880" y="80801"/>
                  </a:lnTo>
                  <a:lnTo>
                    <a:pt x="50880" y="44047"/>
                  </a:lnTo>
                  <a:lnTo>
                    <a:pt x="65095" y="51398"/>
                  </a:lnTo>
                  <a:lnTo>
                    <a:pt x="65095" y="78800"/>
                  </a:lnTo>
                  <a:lnTo>
                    <a:pt x="65095" y="86150"/>
                  </a:lnTo>
                  <a:lnTo>
                    <a:pt x="65095" y="86150"/>
                  </a:lnTo>
                  <a:lnTo>
                    <a:pt x="65095" y="93501"/>
                  </a:lnTo>
                  <a:lnTo>
                    <a:pt x="65095" y="93501"/>
                  </a:lnTo>
                  <a:lnTo>
                    <a:pt x="65095" y="93501"/>
                  </a:lnTo>
                  <a:lnTo>
                    <a:pt x="65095" y="105522"/>
                  </a:lnTo>
                  <a:lnTo>
                    <a:pt x="50880" y="98172"/>
                  </a:lnTo>
                  <a:lnTo>
                    <a:pt x="50880" y="95503"/>
                  </a:lnTo>
                  <a:close/>
                  <a:moveTo>
                    <a:pt x="19860" y="28011"/>
                  </a:moveTo>
                  <a:lnTo>
                    <a:pt x="34086" y="35362"/>
                  </a:lnTo>
                  <a:lnTo>
                    <a:pt x="34086" y="82803"/>
                  </a:lnTo>
                  <a:lnTo>
                    <a:pt x="34086" y="89486"/>
                  </a:lnTo>
                  <a:lnTo>
                    <a:pt x="22450" y="83470"/>
                  </a:lnTo>
                  <a:lnTo>
                    <a:pt x="19215" y="82136"/>
                  </a:lnTo>
                  <a:lnTo>
                    <a:pt x="19215" y="28011"/>
                  </a:lnTo>
                  <a:close/>
                </a:path>
              </a:pathLst>
            </a:custGeom>
            <a:solidFill>
              <a:srgbClr val="A6A6A6"/>
            </a:solidFill>
            <a:ln w="112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F62B576F-CD4E-7113-8F76-06C733E96CE8}"/>
                </a:ext>
              </a:extLst>
            </p:cNvPr>
            <p:cNvSpPr/>
            <p:nvPr/>
          </p:nvSpPr>
          <p:spPr>
            <a:xfrm>
              <a:off x="11626558" y="4811100"/>
              <a:ext cx="79161" cy="101779"/>
            </a:xfrm>
            <a:custGeom>
              <a:avLst/>
              <a:gdLst>
                <a:gd name="connsiteX0" fmla="*/ 1088 w 79161"/>
                <a:gd name="connsiteY0" fmla="*/ 46083 h 101779"/>
                <a:gd name="connsiteX1" fmla="*/ 1088 w 79161"/>
                <a:gd name="connsiteY1" fmla="*/ 53547 h 101779"/>
                <a:gd name="connsiteX2" fmla="*/ 1088 w 79161"/>
                <a:gd name="connsiteY2" fmla="*/ 54904 h 101779"/>
                <a:gd name="connsiteX3" fmla="*/ 466 w 79161"/>
                <a:gd name="connsiteY3" fmla="*/ 61689 h 101779"/>
                <a:gd name="connsiteX4" fmla="*/ 466 w 79161"/>
                <a:gd name="connsiteY4" fmla="*/ 61689 h 101779"/>
                <a:gd name="connsiteX5" fmla="*/ 466 w 79161"/>
                <a:gd name="connsiteY5" fmla="*/ 63046 h 101779"/>
                <a:gd name="connsiteX6" fmla="*/ -168 w 79161"/>
                <a:gd name="connsiteY6" fmla="*/ 101723 h 101779"/>
                <a:gd name="connsiteX7" fmla="*/ -168 w 79161"/>
                <a:gd name="connsiteY7" fmla="*/ 101723 h 101779"/>
                <a:gd name="connsiteX8" fmla="*/ -168 w 79161"/>
                <a:gd name="connsiteY8" fmla="*/ 101723 h 101779"/>
                <a:gd name="connsiteX9" fmla="*/ 36903 w 79161"/>
                <a:gd name="connsiteY9" fmla="*/ 97651 h 101779"/>
                <a:gd name="connsiteX10" fmla="*/ 60142 w 79161"/>
                <a:gd name="connsiteY10" fmla="*/ 94937 h 101779"/>
                <a:gd name="connsiteX11" fmla="*/ 60142 w 79161"/>
                <a:gd name="connsiteY11" fmla="*/ 94937 h 101779"/>
                <a:gd name="connsiteX12" fmla="*/ 62031 w 79161"/>
                <a:gd name="connsiteY12" fmla="*/ 94937 h 101779"/>
                <a:gd name="connsiteX13" fmla="*/ 72718 w 79161"/>
                <a:gd name="connsiteY13" fmla="*/ 93580 h 101779"/>
                <a:gd name="connsiteX14" fmla="*/ 74595 w 79161"/>
                <a:gd name="connsiteY14" fmla="*/ 92902 h 101779"/>
                <a:gd name="connsiteX15" fmla="*/ 77105 w 79161"/>
                <a:gd name="connsiteY15" fmla="*/ 92902 h 101779"/>
                <a:gd name="connsiteX16" fmla="*/ 77105 w 79161"/>
                <a:gd name="connsiteY16" fmla="*/ 87473 h 101779"/>
                <a:gd name="connsiteX17" fmla="*/ 78994 w 79161"/>
                <a:gd name="connsiteY17" fmla="*/ -57 h 101779"/>
                <a:gd name="connsiteX18" fmla="*/ 1720 w 79161"/>
                <a:gd name="connsiteY18" fmla="*/ 9442 h 10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61" h="101779">
                  <a:moveTo>
                    <a:pt x="1088" y="46083"/>
                  </a:moveTo>
                  <a:lnTo>
                    <a:pt x="1088" y="53547"/>
                  </a:lnTo>
                  <a:lnTo>
                    <a:pt x="1088" y="54904"/>
                  </a:lnTo>
                  <a:lnTo>
                    <a:pt x="466" y="61689"/>
                  </a:lnTo>
                  <a:lnTo>
                    <a:pt x="466" y="61689"/>
                  </a:lnTo>
                  <a:lnTo>
                    <a:pt x="466" y="63046"/>
                  </a:lnTo>
                  <a:lnTo>
                    <a:pt x="-168" y="101723"/>
                  </a:lnTo>
                  <a:lnTo>
                    <a:pt x="-168" y="101723"/>
                  </a:lnTo>
                  <a:lnTo>
                    <a:pt x="-168" y="101723"/>
                  </a:lnTo>
                  <a:lnTo>
                    <a:pt x="36903" y="97651"/>
                  </a:lnTo>
                  <a:lnTo>
                    <a:pt x="60142" y="94937"/>
                  </a:lnTo>
                  <a:lnTo>
                    <a:pt x="60142" y="94937"/>
                  </a:lnTo>
                  <a:lnTo>
                    <a:pt x="62031" y="94937"/>
                  </a:lnTo>
                  <a:lnTo>
                    <a:pt x="72718" y="93580"/>
                  </a:lnTo>
                  <a:lnTo>
                    <a:pt x="74595" y="92902"/>
                  </a:lnTo>
                  <a:lnTo>
                    <a:pt x="77105" y="92902"/>
                  </a:lnTo>
                  <a:lnTo>
                    <a:pt x="77105" y="87473"/>
                  </a:lnTo>
                  <a:lnTo>
                    <a:pt x="78994" y="-57"/>
                  </a:lnTo>
                  <a:lnTo>
                    <a:pt x="1720" y="9442"/>
                  </a:lnTo>
                  <a:close/>
                </a:path>
              </a:pathLst>
            </a:custGeom>
            <a:solidFill>
              <a:srgbClr val="A6A6A6"/>
            </a:solidFill>
            <a:ln w="112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D31597F-DDD7-D4BF-871E-6122A461073D}"/>
                </a:ext>
              </a:extLst>
            </p:cNvPr>
            <p:cNvSpPr/>
            <p:nvPr/>
          </p:nvSpPr>
          <p:spPr>
            <a:xfrm>
              <a:off x="11253366" y="4754556"/>
              <a:ext cx="180941" cy="56544"/>
            </a:xfrm>
            <a:custGeom>
              <a:avLst/>
              <a:gdLst>
                <a:gd name="connsiteX0" fmla="*/ 100967 w 180941"/>
                <a:gd name="connsiteY0" fmla="*/ 43437 h 56544"/>
                <a:gd name="connsiteX1" fmla="*/ 108533 w 180941"/>
                <a:gd name="connsiteY1" fmla="*/ 39716 h 56544"/>
                <a:gd name="connsiteX2" fmla="*/ 116098 w 180941"/>
                <a:gd name="connsiteY2" fmla="*/ 36606 h 56544"/>
                <a:gd name="connsiteX3" fmla="*/ 180773 w 180941"/>
                <a:gd name="connsiteY3" fmla="*/ 6774 h 56544"/>
                <a:gd name="connsiteX4" fmla="*/ 115420 w 180941"/>
                <a:gd name="connsiteY4" fmla="*/ 565 h 56544"/>
                <a:gd name="connsiteX5" fmla="*/ 109222 w 180941"/>
                <a:gd name="connsiteY5" fmla="*/ -57 h 56544"/>
                <a:gd name="connsiteX6" fmla="*/ 107843 w 180941"/>
                <a:gd name="connsiteY6" fmla="*/ 565 h 56544"/>
                <a:gd name="connsiteX7" fmla="*/ 47306 w 180941"/>
                <a:gd name="connsiteY7" fmla="*/ 27910 h 56544"/>
                <a:gd name="connsiteX8" fmla="*/ -168 w 180941"/>
                <a:gd name="connsiteY8" fmla="*/ 49035 h 56544"/>
                <a:gd name="connsiteX9" fmla="*/ 72073 w 180941"/>
                <a:gd name="connsiteY9" fmla="*/ 56487 h 5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941" h="56544">
                  <a:moveTo>
                    <a:pt x="100967" y="43437"/>
                  </a:moveTo>
                  <a:lnTo>
                    <a:pt x="108533" y="39716"/>
                  </a:lnTo>
                  <a:lnTo>
                    <a:pt x="116098" y="36606"/>
                  </a:lnTo>
                  <a:lnTo>
                    <a:pt x="180773" y="6774"/>
                  </a:lnTo>
                  <a:lnTo>
                    <a:pt x="115420" y="565"/>
                  </a:lnTo>
                  <a:lnTo>
                    <a:pt x="109222" y="-57"/>
                  </a:lnTo>
                  <a:lnTo>
                    <a:pt x="107843" y="565"/>
                  </a:lnTo>
                  <a:lnTo>
                    <a:pt x="47306" y="27910"/>
                  </a:lnTo>
                  <a:lnTo>
                    <a:pt x="-168" y="49035"/>
                  </a:lnTo>
                  <a:lnTo>
                    <a:pt x="72073" y="56487"/>
                  </a:lnTo>
                  <a:close/>
                </a:path>
              </a:pathLst>
            </a:custGeom>
            <a:solidFill>
              <a:srgbClr val="A6A6A6"/>
            </a:solidFill>
            <a:ln w="112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3C2E81-EE85-23FA-FBC1-8E763DE143E4}"/>
                </a:ext>
              </a:extLst>
            </p:cNvPr>
            <p:cNvSpPr/>
            <p:nvPr/>
          </p:nvSpPr>
          <p:spPr>
            <a:xfrm>
              <a:off x="11332528" y="4969424"/>
              <a:ext cx="124397" cy="147014"/>
            </a:xfrm>
            <a:custGeom>
              <a:avLst/>
              <a:gdLst>
                <a:gd name="connsiteX0" fmla="*/ 122805 w 124397"/>
                <a:gd name="connsiteY0" fmla="*/ -57 h 147014"/>
                <a:gd name="connsiteX1" fmla="*/ 36088 w 124397"/>
                <a:gd name="connsiteY1" fmla="*/ 40711 h 147014"/>
                <a:gd name="connsiteX2" fmla="*/ 28262 w 124397"/>
                <a:gd name="connsiteY2" fmla="*/ 44047 h 147014"/>
                <a:gd name="connsiteX3" fmla="*/ 20448 w 124397"/>
                <a:gd name="connsiteY3" fmla="*/ 47395 h 147014"/>
                <a:gd name="connsiteX4" fmla="*/ -168 w 124397"/>
                <a:gd name="connsiteY4" fmla="*/ 57415 h 147014"/>
                <a:gd name="connsiteX5" fmla="*/ 544 w 124397"/>
                <a:gd name="connsiteY5" fmla="*/ 88819 h 147014"/>
                <a:gd name="connsiteX6" fmla="*/ 544 w 124397"/>
                <a:gd name="connsiteY6" fmla="*/ 95503 h 147014"/>
                <a:gd name="connsiteX7" fmla="*/ 544 w 124397"/>
                <a:gd name="connsiteY7" fmla="*/ 96837 h 147014"/>
                <a:gd name="connsiteX8" fmla="*/ 544 w 124397"/>
                <a:gd name="connsiteY8" fmla="*/ 103521 h 147014"/>
                <a:gd name="connsiteX9" fmla="*/ 544 w 124397"/>
                <a:gd name="connsiteY9" fmla="*/ 103521 h 147014"/>
                <a:gd name="connsiteX10" fmla="*/ 544 w 124397"/>
                <a:gd name="connsiteY10" fmla="*/ 104855 h 147014"/>
                <a:gd name="connsiteX11" fmla="*/ 1257 w 124397"/>
                <a:gd name="connsiteY11" fmla="*/ 145623 h 147014"/>
                <a:gd name="connsiteX12" fmla="*/ 1257 w 124397"/>
                <a:gd name="connsiteY12" fmla="*/ 146958 h 147014"/>
                <a:gd name="connsiteX13" fmla="*/ 1257 w 124397"/>
                <a:gd name="connsiteY13" fmla="*/ 146958 h 147014"/>
                <a:gd name="connsiteX14" fmla="*/ 20448 w 124397"/>
                <a:gd name="connsiteY14" fmla="*/ 138273 h 147014"/>
                <a:gd name="connsiteX15" fmla="*/ 28262 w 124397"/>
                <a:gd name="connsiteY15" fmla="*/ 134925 h 147014"/>
                <a:gd name="connsiteX16" fmla="*/ 36088 w 124397"/>
                <a:gd name="connsiteY16" fmla="*/ 131589 h 147014"/>
                <a:gd name="connsiteX17" fmla="*/ 105038 w 124397"/>
                <a:gd name="connsiteY17" fmla="*/ 98839 h 147014"/>
                <a:gd name="connsiteX18" fmla="*/ 117829 w 124397"/>
                <a:gd name="connsiteY18" fmla="*/ 92834 h 147014"/>
                <a:gd name="connsiteX19" fmla="*/ 117829 w 124397"/>
                <a:gd name="connsiteY19" fmla="*/ 92834 h 147014"/>
                <a:gd name="connsiteX20" fmla="*/ 124229 w 124397"/>
                <a:gd name="connsiteY20" fmla="*/ 90154 h 147014"/>
                <a:gd name="connsiteX21" fmla="*/ 122805 w 124397"/>
                <a:gd name="connsiteY21" fmla="*/ -57 h 147014"/>
                <a:gd name="connsiteX22" fmla="*/ 122805 w 124397"/>
                <a:gd name="connsiteY22" fmla="*/ -57 h 147014"/>
                <a:gd name="connsiteX23" fmla="*/ 34663 w 124397"/>
                <a:gd name="connsiteY23" fmla="*/ 84149 h 147014"/>
                <a:gd name="connsiteX24" fmla="*/ 34663 w 124397"/>
                <a:gd name="connsiteY24" fmla="*/ 84149 h 147014"/>
                <a:gd name="connsiteX25" fmla="*/ 34663 w 124397"/>
                <a:gd name="connsiteY25" fmla="*/ 91499 h 147014"/>
                <a:gd name="connsiteX26" fmla="*/ 34663 w 124397"/>
                <a:gd name="connsiteY26" fmla="*/ 91499 h 147014"/>
                <a:gd name="connsiteX27" fmla="*/ 34663 w 124397"/>
                <a:gd name="connsiteY27" fmla="*/ 113552 h 147014"/>
                <a:gd name="connsiteX28" fmla="*/ 27550 w 124397"/>
                <a:gd name="connsiteY28" fmla="*/ 116888 h 147014"/>
                <a:gd name="connsiteX29" fmla="*/ 19736 w 124397"/>
                <a:gd name="connsiteY29" fmla="*/ 120224 h 147014"/>
                <a:gd name="connsiteX30" fmla="*/ 19023 w 124397"/>
                <a:gd name="connsiteY30" fmla="*/ 120902 h 147014"/>
                <a:gd name="connsiteX31" fmla="*/ 19023 w 124397"/>
                <a:gd name="connsiteY31" fmla="*/ 96837 h 147014"/>
                <a:gd name="connsiteX32" fmla="*/ 19023 w 124397"/>
                <a:gd name="connsiteY32" fmla="*/ 95503 h 147014"/>
                <a:gd name="connsiteX33" fmla="*/ 19023 w 124397"/>
                <a:gd name="connsiteY33" fmla="*/ 95503 h 147014"/>
                <a:gd name="connsiteX34" fmla="*/ 19023 w 124397"/>
                <a:gd name="connsiteY34" fmla="*/ 88819 h 147014"/>
                <a:gd name="connsiteX35" fmla="*/ 19023 w 124397"/>
                <a:gd name="connsiteY35" fmla="*/ 87485 h 147014"/>
                <a:gd name="connsiteX36" fmla="*/ 19023 w 124397"/>
                <a:gd name="connsiteY36" fmla="*/ 80801 h 147014"/>
                <a:gd name="connsiteX37" fmla="*/ 19023 w 124397"/>
                <a:gd name="connsiteY37" fmla="*/ 67434 h 147014"/>
                <a:gd name="connsiteX38" fmla="*/ 21160 w 124397"/>
                <a:gd name="connsiteY38" fmla="*/ 66767 h 147014"/>
                <a:gd name="connsiteX39" fmla="*/ 28975 w 124397"/>
                <a:gd name="connsiteY39" fmla="*/ 63431 h 147014"/>
                <a:gd name="connsiteX40" fmla="*/ 34663 w 124397"/>
                <a:gd name="connsiteY40" fmla="*/ 60751 h 147014"/>
                <a:gd name="connsiteX41" fmla="*/ 34663 w 124397"/>
                <a:gd name="connsiteY41" fmla="*/ 84149 h 147014"/>
                <a:gd name="connsiteX42" fmla="*/ 68069 w 124397"/>
                <a:gd name="connsiteY42" fmla="*/ 80134 h 147014"/>
                <a:gd name="connsiteX43" fmla="*/ 68069 w 124397"/>
                <a:gd name="connsiteY43" fmla="*/ 87485 h 147014"/>
                <a:gd name="connsiteX44" fmla="*/ 68069 w 124397"/>
                <a:gd name="connsiteY44" fmla="*/ 87485 h 147014"/>
                <a:gd name="connsiteX45" fmla="*/ 68069 w 124397"/>
                <a:gd name="connsiteY45" fmla="*/ 94836 h 147014"/>
                <a:gd name="connsiteX46" fmla="*/ 68069 w 124397"/>
                <a:gd name="connsiteY46" fmla="*/ 94836 h 147014"/>
                <a:gd name="connsiteX47" fmla="*/ 68069 w 124397"/>
                <a:gd name="connsiteY47" fmla="*/ 97504 h 147014"/>
                <a:gd name="connsiteX48" fmla="*/ 52429 w 124397"/>
                <a:gd name="connsiteY48" fmla="*/ 105522 h 147014"/>
                <a:gd name="connsiteX49" fmla="*/ 52429 w 124397"/>
                <a:gd name="connsiteY49" fmla="*/ 93501 h 147014"/>
                <a:gd name="connsiteX50" fmla="*/ 52429 w 124397"/>
                <a:gd name="connsiteY50" fmla="*/ 93501 h 147014"/>
                <a:gd name="connsiteX51" fmla="*/ 52429 w 124397"/>
                <a:gd name="connsiteY51" fmla="*/ 93501 h 147014"/>
                <a:gd name="connsiteX52" fmla="*/ 52429 w 124397"/>
                <a:gd name="connsiteY52" fmla="*/ 86150 h 147014"/>
                <a:gd name="connsiteX53" fmla="*/ 52429 w 124397"/>
                <a:gd name="connsiteY53" fmla="*/ 86150 h 147014"/>
                <a:gd name="connsiteX54" fmla="*/ 52429 w 124397"/>
                <a:gd name="connsiteY54" fmla="*/ 78800 h 147014"/>
                <a:gd name="connsiteX55" fmla="*/ 52429 w 124397"/>
                <a:gd name="connsiteY55" fmla="*/ 51398 h 147014"/>
                <a:gd name="connsiteX56" fmla="*/ 68069 w 124397"/>
                <a:gd name="connsiteY56" fmla="*/ 44047 h 147014"/>
                <a:gd name="connsiteX57" fmla="*/ 68069 w 124397"/>
                <a:gd name="connsiteY57" fmla="*/ 80134 h 147014"/>
                <a:gd name="connsiteX58" fmla="*/ 102189 w 124397"/>
                <a:gd name="connsiteY58" fmla="*/ 82136 h 147014"/>
                <a:gd name="connsiteX59" fmla="*/ 98637 w 124397"/>
                <a:gd name="connsiteY59" fmla="*/ 83470 h 147014"/>
                <a:gd name="connsiteX60" fmla="*/ 86560 w 124397"/>
                <a:gd name="connsiteY60" fmla="*/ 89486 h 147014"/>
                <a:gd name="connsiteX61" fmla="*/ 86560 w 124397"/>
                <a:gd name="connsiteY61" fmla="*/ 82803 h 147014"/>
                <a:gd name="connsiteX62" fmla="*/ 86560 w 124397"/>
                <a:gd name="connsiteY62" fmla="*/ 35362 h 147014"/>
                <a:gd name="connsiteX63" fmla="*/ 102189 w 124397"/>
                <a:gd name="connsiteY63" fmla="*/ 28011 h 147014"/>
                <a:gd name="connsiteX64" fmla="*/ 102189 w 124397"/>
                <a:gd name="connsiteY64" fmla="*/ 82136 h 147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24397" h="147014">
                  <a:moveTo>
                    <a:pt x="122805" y="-57"/>
                  </a:moveTo>
                  <a:lnTo>
                    <a:pt x="36088" y="40711"/>
                  </a:lnTo>
                  <a:lnTo>
                    <a:pt x="28262" y="44047"/>
                  </a:lnTo>
                  <a:lnTo>
                    <a:pt x="20448" y="47395"/>
                  </a:lnTo>
                  <a:lnTo>
                    <a:pt x="-168" y="57415"/>
                  </a:lnTo>
                  <a:lnTo>
                    <a:pt x="544" y="88819"/>
                  </a:lnTo>
                  <a:lnTo>
                    <a:pt x="544" y="95503"/>
                  </a:lnTo>
                  <a:lnTo>
                    <a:pt x="544" y="96837"/>
                  </a:lnTo>
                  <a:lnTo>
                    <a:pt x="544" y="103521"/>
                  </a:lnTo>
                  <a:lnTo>
                    <a:pt x="544" y="103521"/>
                  </a:lnTo>
                  <a:lnTo>
                    <a:pt x="544" y="104855"/>
                  </a:lnTo>
                  <a:lnTo>
                    <a:pt x="1257" y="145623"/>
                  </a:lnTo>
                  <a:lnTo>
                    <a:pt x="1257" y="146958"/>
                  </a:lnTo>
                  <a:lnTo>
                    <a:pt x="1257" y="146958"/>
                  </a:lnTo>
                  <a:lnTo>
                    <a:pt x="20448" y="138273"/>
                  </a:lnTo>
                  <a:lnTo>
                    <a:pt x="28262" y="134925"/>
                  </a:lnTo>
                  <a:lnTo>
                    <a:pt x="36088" y="131589"/>
                  </a:lnTo>
                  <a:lnTo>
                    <a:pt x="105038" y="98839"/>
                  </a:lnTo>
                  <a:lnTo>
                    <a:pt x="117829" y="92834"/>
                  </a:lnTo>
                  <a:lnTo>
                    <a:pt x="117829" y="92834"/>
                  </a:lnTo>
                  <a:lnTo>
                    <a:pt x="124229" y="90154"/>
                  </a:lnTo>
                  <a:lnTo>
                    <a:pt x="122805" y="-57"/>
                  </a:lnTo>
                  <a:lnTo>
                    <a:pt x="122805" y="-57"/>
                  </a:lnTo>
                  <a:close/>
                  <a:moveTo>
                    <a:pt x="34663" y="84149"/>
                  </a:moveTo>
                  <a:lnTo>
                    <a:pt x="34663" y="84149"/>
                  </a:lnTo>
                  <a:lnTo>
                    <a:pt x="34663" y="91499"/>
                  </a:lnTo>
                  <a:lnTo>
                    <a:pt x="34663" y="91499"/>
                  </a:lnTo>
                  <a:lnTo>
                    <a:pt x="34663" y="113552"/>
                  </a:lnTo>
                  <a:lnTo>
                    <a:pt x="27550" y="116888"/>
                  </a:lnTo>
                  <a:lnTo>
                    <a:pt x="19736" y="120224"/>
                  </a:lnTo>
                  <a:lnTo>
                    <a:pt x="19023" y="120902"/>
                  </a:lnTo>
                  <a:lnTo>
                    <a:pt x="19023" y="96837"/>
                  </a:lnTo>
                  <a:lnTo>
                    <a:pt x="19023" y="95503"/>
                  </a:lnTo>
                  <a:lnTo>
                    <a:pt x="19023" y="95503"/>
                  </a:lnTo>
                  <a:lnTo>
                    <a:pt x="19023" y="88819"/>
                  </a:lnTo>
                  <a:lnTo>
                    <a:pt x="19023" y="87485"/>
                  </a:lnTo>
                  <a:lnTo>
                    <a:pt x="19023" y="80801"/>
                  </a:lnTo>
                  <a:lnTo>
                    <a:pt x="19023" y="67434"/>
                  </a:lnTo>
                  <a:lnTo>
                    <a:pt x="21160" y="66767"/>
                  </a:lnTo>
                  <a:lnTo>
                    <a:pt x="28975" y="63431"/>
                  </a:lnTo>
                  <a:lnTo>
                    <a:pt x="34663" y="60751"/>
                  </a:lnTo>
                  <a:lnTo>
                    <a:pt x="34663" y="84149"/>
                  </a:lnTo>
                  <a:close/>
                  <a:moveTo>
                    <a:pt x="68069" y="80134"/>
                  </a:moveTo>
                  <a:lnTo>
                    <a:pt x="68069" y="87485"/>
                  </a:lnTo>
                  <a:lnTo>
                    <a:pt x="68069" y="87485"/>
                  </a:lnTo>
                  <a:lnTo>
                    <a:pt x="68069" y="94836"/>
                  </a:lnTo>
                  <a:lnTo>
                    <a:pt x="68069" y="94836"/>
                  </a:lnTo>
                  <a:lnTo>
                    <a:pt x="68069" y="97504"/>
                  </a:lnTo>
                  <a:lnTo>
                    <a:pt x="52429" y="105522"/>
                  </a:lnTo>
                  <a:lnTo>
                    <a:pt x="52429" y="93501"/>
                  </a:lnTo>
                  <a:lnTo>
                    <a:pt x="52429" y="93501"/>
                  </a:lnTo>
                  <a:lnTo>
                    <a:pt x="52429" y="93501"/>
                  </a:lnTo>
                  <a:lnTo>
                    <a:pt x="52429" y="86150"/>
                  </a:lnTo>
                  <a:lnTo>
                    <a:pt x="52429" y="86150"/>
                  </a:lnTo>
                  <a:lnTo>
                    <a:pt x="52429" y="78800"/>
                  </a:lnTo>
                  <a:lnTo>
                    <a:pt x="52429" y="51398"/>
                  </a:lnTo>
                  <a:lnTo>
                    <a:pt x="68069" y="44047"/>
                  </a:lnTo>
                  <a:lnTo>
                    <a:pt x="68069" y="80134"/>
                  </a:lnTo>
                  <a:close/>
                  <a:moveTo>
                    <a:pt x="102189" y="82136"/>
                  </a:moveTo>
                  <a:lnTo>
                    <a:pt x="98637" y="83470"/>
                  </a:lnTo>
                  <a:lnTo>
                    <a:pt x="86560" y="89486"/>
                  </a:lnTo>
                  <a:lnTo>
                    <a:pt x="86560" y="82803"/>
                  </a:lnTo>
                  <a:lnTo>
                    <a:pt x="86560" y="35362"/>
                  </a:lnTo>
                  <a:lnTo>
                    <a:pt x="102189" y="28011"/>
                  </a:lnTo>
                  <a:lnTo>
                    <a:pt x="102189" y="82136"/>
                  </a:lnTo>
                  <a:close/>
                </a:path>
              </a:pathLst>
            </a:custGeom>
            <a:solidFill>
              <a:srgbClr val="A6A6A6"/>
            </a:solidFill>
            <a:ln w="112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8BFD075-8E48-C938-6B4E-35E393DBA4D1}"/>
                </a:ext>
              </a:extLst>
            </p:cNvPr>
            <p:cNvSpPr/>
            <p:nvPr/>
          </p:nvSpPr>
          <p:spPr>
            <a:xfrm>
              <a:off x="11242057" y="5025968"/>
              <a:ext cx="79161" cy="90470"/>
            </a:xfrm>
            <a:custGeom>
              <a:avLst/>
              <a:gdLst>
                <a:gd name="connsiteX0" fmla="*/ 1720 w 79161"/>
                <a:gd name="connsiteY0" fmla="*/ 82577 h 90470"/>
                <a:gd name="connsiteX1" fmla="*/ 4231 w 79161"/>
                <a:gd name="connsiteY1" fmla="*/ 82577 h 90470"/>
                <a:gd name="connsiteX2" fmla="*/ 6120 w 79161"/>
                <a:gd name="connsiteY2" fmla="*/ 83176 h 90470"/>
                <a:gd name="connsiteX3" fmla="*/ 16795 w 79161"/>
                <a:gd name="connsiteY3" fmla="*/ 84386 h 90470"/>
                <a:gd name="connsiteX4" fmla="*/ 18684 w 79161"/>
                <a:gd name="connsiteY4" fmla="*/ 84386 h 90470"/>
                <a:gd name="connsiteX5" fmla="*/ 18684 w 79161"/>
                <a:gd name="connsiteY5" fmla="*/ 84386 h 90470"/>
                <a:gd name="connsiteX6" fmla="*/ 41923 w 79161"/>
                <a:gd name="connsiteY6" fmla="*/ 86795 h 90470"/>
                <a:gd name="connsiteX7" fmla="*/ 78994 w 79161"/>
                <a:gd name="connsiteY7" fmla="*/ 90414 h 90470"/>
                <a:gd name="connsiteX8" fmla="*/ 78994 w 79161"/>
                <a:gd name="connsiteY8" fmla="*/ 90414 h 90470"/>
                <a:gd name="connsiteX9" fmla="*/ 78994 w 79161"/>
                <a:gd name="connsiteY9" fmla="*/ 90414 h 90470"/>
                <a:gd name="connsiteX10" fmla="*/ 78372 w 79161"/>
                <a:gd name="connsiteY10" fmla="*/ 56035 h 90470"/>
                <a:gd name="connsiteX11" fmla="*/ 78372 w 79161"/>
                <a:gd name="connsiteY11" fmla="*/ 54825 h 90470"/>
                <a:gd name="connsiteX12" fmla="*/ 78372 w 79161"/>
                <a:gd name="connsiteY12" fmla="*/ 54825 h 90470"/>
                <a:gd name="connsiteX13" fmla="*/ 77738 w 79161"/>
                <a:gd name="connsiteY13" fmla="*/ 48198 h 90470"/>
                <a:gd name="connsiteX14" fmla="*/ 77738 w 79161"/>
                <a:gd name="connsiteY14" fmla="*/ 47587 h 90470"/>
                <a:gd name="connsiteX15" fmla="*/ 77738 w 79161"/>
                <a:gd name="connsiteY15" fmla="*/ 40960 h 90470"/>
                <a:gd name="connsiteX16" fmla="*/ 77105 w 79161"/>
                <a:gd name="connsiteY16" fmla="*/ 8391 h 90470"/>
                <a:gd name="connsiteX17" fmla="*/ -168 w 79161"/>
                <a:gd name="connsiteY17" fmla="*/ -57 h 90470"/>
                <a:gd name="connsiteX18" fmla="*/ 1088 w 79161"/>
                <a:gd name="connsiteY18" fmla="*/ 77748 h 90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61" h="90470">
                  <a:moveTo>
                    <a:pt x="1720" y="82577"/>
                  </a:moveTo>
                  <a:lnTo>
                    <a:pt x="4231" y="82577"/>
                  </a:lnTo>
                  <a:lnTo>
                    <a:pt x="6120" y="83176"/>
                  </a:lnTo>
                  <a:lnTo>
                    <a:pt x="16795" y="84386"/>
                  </a:lnTo>
                  <a:lnTo>
                    <a:pt x="18684" y="84386"/>
                  </a:lnTo>
                  <a:lnTo>
                    <a:pt x="18684" y="84386"/>
                  </a:lnTo>
                  <a:lnTo>
                    <a:pt x="41923" y="86795"/>
                  </a:lnTo>
                  <a:lnTo>
                    <a:pt x="78994" y="90414"/>
                  </a:lnTo>
                  <a:lnTo>
                    <a:pt x="78994" y="90414"/>
                  </a:lnTo>
                  <a:lnTo>
                    <a:pt x="78994" y="90414"/>
                  </a:lnTo>
                  <a:lnTo>
                    <a:pt x="78372" y="56035"/>
                  </a:lnTo>
                  <a:lnTo>
                    <a:pt x="78372" y="54825"/>
                  </a:lnTo>
                  <a:lnTo>
                    <a:pt x="78372" y="54825"/>
                  </a:lnTo>
                  <a:lnTo>
                    <a:pt x="77738" y="48198"/>
                  </a:lnTo>
                  <a:lnTo>
                    <a:pt x="77738" y="47587"/>
                  </a:lnTo>
                  <a:lnTo>
                    <a:pt x="77738" y="40960"/>
                  </a:lnTo>
                  <a:lnTo>
                    <a:pt x="77105" y="8391"/>
                  </a:lnTo>
                  <a:lnTo>
                    <a:pt x="-168" y="-57"/>
                  </a:lnTo>
                  <a:lnTo>
                    <a:pt x="1088" y="77748"/>
                  </a:lnTo>
                  <a:close/>
                </a:path>
              </a:pathLst>
            </a:custGeom>
            <a:solidFill>
              <a:srgbClr val="A6A6A6"/>
            </a:solidFill>
            <a:ln w="112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7D77455-CC10-83D2-F2B1-BA47EC5325F8}"/>
                </a:ext>
              </a:extLst>
            </p:cNvPr>
            <p:cNvSpPr/>
            <p:nvPr/>
          </p:nvSpPr>
          <p:spPr>
            <a:xfrm>
              <a:off x="11332528" y="4867644"/>
              <a:ext cx="124397" cy="147014"/>
            </a:xfrm>
            <a:custGeom>
              <a:avLst/>
              <a:gdLst>
                <a:gd name="connsiteX0" fmla="*/ 122805 w 124397"/>
                <a:gd name="connsiteY0" fmla="*/ -57 h 147014"/>
                <a:gd name="connsiteX1" fmla="*/ 36088 w 124397"/>
                <a:gd name="connsiteY1" fmla="*/ 40711 h 147014"/>
                <a:gd name="connsiteX2" fmla="*/ 28262 w 124397"/>
                <a:gd name="connsiteY2" fmla="*/ 44047 h 147014"/>
                <a:gd name="connsiteX3" fmla="*/ 20448 w 124397"/>
                <a:gd name="connsiteY3" fmla="*/ 47395 h 147014"/>
                <a:gd name="connsiteX4" fmla="*/ -168 w 124397"/>
                <a:gd name="connsiteY4" fmla="*/ 57415 h 147014"/>
                <a:gd name="connsiteX5" fmla="*/ 544 w 124397"/>
                <a:gd name="connsiteY5" fmla="*/ 88819 h 147014"/>
                <a:gd name="connsiteX6" fmla="*/ 544 w 124397"/>
                <a:gd name="connsiteY6" fmla="*/ 95503 h 147014"/>
                <a:gd name="connsiteX7" fmla="*/ 544 w 124397"/>
                <a:gd name="connsiteY7" fmla="*/ 96837 h 147014"/>
                <a:gd name="connsiteX8" fmla="*/ 544 w 124397"/>
                <a:gd name="connsiteY8" fmla="*/ 103521 h 147014"/>
                <a:gd name="connsiteX9" fmla="*/ 544 w 124397"/>
                <a:gd name="connsiteY9" fmla="*/ 103521 h 147014"/>
                <a:gd name="connsiteX10" fmla="*/ 544 w 124397"/>
                <a:gd name="connsiteY10" fmla="*/ 104855 h 147014"/>
                <a:gd name="connsiteX11" fmla="*/ 1257 w 124397"/>
                <a:gd name="connsiteY11" fmla="*/ 145623 h 147014"/>
                <a:gd name="connsiteX12" fmla="*/ 1257 w 124397"/>
                <a:gd name="connsiteY12" fmla="*/ 146958 h 147014"/>
                <a:gd name="connsiteX13" fmla="*/ 1257 w 124397"/>
                <a:gd name="connsiteY13" fmla="*/ 146958 h 147014"/>
                <a:gd name="connsiteX14" fmla="*/ 20448 w 124397"/>
                <a:gd name="connsiteY14" fmla="*/ 138273 h 147014"/>
                <a:gd name="connsiteX15" fmla="*/ 28262 w 124397"/>
                <a:gd name="connsiteY15" fmla="*/ 134925 h 147014"/>
                <a:gd name="connsiteX16" fmla="*/ 36088 w 124397"/>
                <a:gd name="connsiteY16" fmla="*/ 131589 h 147014"/>
                <a:gd name="connsiteX17" fmla="*/ 105038 w 124397"/>
                <a:gd name="connsiteY17" fmla="*/ 98839 h 147014"/>
                <a:gd name="connsiteX18" fmla="*/ 117829 w 124397"/>
                <a:gd name="connsiteY18" fmla="*/ 92834 h 147014"/>
                <a:gd name="connsiteX19" fmla="*/ 117829 w 124397"/>
                <a:gd name="connsiteY19" fmla="*/ 92834 h 147014"/>
                <a:gd name="connsiteX20" fmla="*/ 124229 w 124397"/>
                <a:gd name="connsiteY20" fmla="*/ 90154 h 147014"/>
                <a:gd name="connsiteX21" fmla="*/ 122805 w 124397"/>
                <a:gd name="connsiteY21" fmla="*/ -57 h 147014"/>
                <a:gd name="connsiteX22" fmla="*/ 122805 w 124397"/>
                <a:gd name="connsiteY22" fmla="*/ -57 h 147014"/>
                <a:gd name="connsiteX23" fmla="*/ 34663 w 124397"/>
                <a:gd name="connsiteY23" fmla="*/ 84149 h 147014"/>
                <a:gd name="connsiteX24" fmla="*/ 34663 w 124397"/>
                <a:gd name="connsiteY24" fmla="*/ 84149 h 147014"/>
                <a:gd name="connsiteX25" fmla="*/ 34663 w 124397"/>
                <a:gd name="connsiteY25" fmla="*/ 91488 h 147014"/>
                <a:gd name="connsiteX26" fmla="*/ 34663 w 124397"/>
                <a:gd name="connsiteY26" fmla="*/ 91488 h 147014"/>
                <a:gd name="connsiteX27" fmla="*/ 34663 w 124397"/>
                <a:gd name="connsiteY27" fmla="*/ 113552 h 147014"/>
                <a:gd name="connsiteX28" fmla="*/ 27550 w 124397"/>
                <a:gd name="connsiteY28" fmla="*/ 116888 h 147014"/>
                <a:gd name="connsiteX29" fmla="*/ 19736 w 124397"/>
                <a:gd name="connsiteY29" fmla="*/ 120224 h 147014"/>
                <a:gd name="connsiteX30" fmla="*/ 19023 w 124397"/>
                <a:gd name="connsiteY30" fmla="*/ 120902 h 147014"/>
                <a:gd name="connsiteX31" fmla="*/ 19023 w 124397"/>
                <a:gd name="connsiteY31" fmla="*/ 96837 h 147014"/>
                <a:gd name="connsiteX32" fmla="*/ 19023 w 124397"/>
                <a:gd name="connsiteY32" fmla="*/ 95503 h 147014"/>
                <a:gd name="connsiteX33" fmla="*/ 19023 w 124397"/>
                <a:gd name="connsiteY33" fmla="*/ 95503 h 147014"/>
                <a:gd name="connsiteX34" fmla="*/ 19023 w 124397"/>
                <a:gd name="connsiteY34" fmla="*/ 88819 h 147014"/>
                <a:gd name="connsiteX35" fmla="*/ 19023 w 124397"/>
                <a:gd name="connsiteY35" fmla="*/ 87485 h 147014"/>
                <a:gd name="connsiteX36" fmla="*/ 19023 w 124397"/>
                <a:gd name="connsiteY36" fmla="*/ 80801 h 147014"/>
                <a:gd name="connsiteX37" fmla="*/ 19023 w 124397"/>
                <a:gd name="connsiteY37" fmla="*/ 67434 h 147014"/>
                <a:gd name="connsiteX38" fmla="*/ 21160 w 124397"/>
                <a:gd name="connsiteY38" fmla="*/ 66767 h 147014"/>
                <a:gd name="connsiteX39" fmla="*/ 28975 w 124397"/>
                <a:gd name="connsiteY39" fmla="*/ 63431 h 147014"/>
                <a:gd name="connsiteX40" fmla="*/ 34663 w 124397"/>
                <a:gd name="connsiteY40" fmla="*/ 60751 h 147014"/>
                <a:gd name="connsiteX41" fmla="*/ 34663 w 124397"/>
                <a:gd name="connsiteY41" fmla="*/ 84149 h 147014"/>
                <a:gd name="connsiteX42" fmla="*/ 68069 w 124397"/>
                <a:gd name="connsiteY42" fmla="*/ 80134 h 147014"/>
                <a:gd name="connsiteX43" fmla="*/ 68069 w 124397"/>
                <a:gd name="connsiteY43" fmla="*/ 87485 h 147014"/>
                <a:gd name="connsiteX44" fmla="*/ 68069 w 124397"/>
                <a:gd name="connsiteY44" fmla="*/ 87485 h 147014"/>
                <a:gd name="connsiteX45" fmla="*/ 68069 w 124397"/>
                <a:gd name="connsiteY45" fmla="*/ 94836 h 147014"/>
                <a:gd name="connsiteX46" fmla="*/ 68069 w 124397"/>
                <a:gd name="connsiteY46" fmla="*/ 94836 h 147014"/>
                <a:gd name="connsiteX47" fmla="*/ 68069 w 124397"/>
                <a:gd name="connsiteY47" fmla="*/ 97504 h 147014"/>
                <a:gd name="connsiteX48" fmla="*/ 52429 w 124397"/>
                <a:gd name="connsiteY48" fmla="*/ 105522 h 147014"/>
                <a:gd name="connsiteX49" fmla="*/ 52429 w 124397"/>
                <a:gd name="connsiteY49" fmla="*/ 93501 h 147014"/>
                <a:gd name="connsiteX50" fmla="*/ 52429 w 124397"/>
                <a:gd name="connsiteY50" fmla="*/ 93501 h 147014"/>
                <a:gd name="connsiteX51" fmla="*/ 52429 w 124397"/>
                <a:gd name="connsiteY51" fmla="*/ 93501 h 147014"/>
                <a:gd name="connsiteX52" fmla="*/ 52429 w 124397"/>
                <a:gd name="connsiteY52" fmla="*/ 86150 h 147014"/>
                <a:gd name="connsiteX53" fmla="*/ 52429 w 124397"/>
                <a:gd name="connsiteY53" fmla="*/ 86150 h 147014"/>
                <a:gd name="connsiteX54" fmla="*/ 52429 w 124397"/>
                <a:gd name="connsiteY54" fmla="*/ 78800 h 147014"/>
                <a:gd name="connsiteX55" fmla="*/ 52429 w 124397"/>
                <a:gd name="connsiteY55" fmla="*/ 51398 h 147014"/>
                <a:gd name="connsiteX56" fmla="*/ 68069 w 124397"/>
                <a:gd name="connsiteY56" fmla="*/ 44047 h 147014"/>
                <a:gd name="connsiteX57" fmla="*/ 68069 w 124397"/>
                <a:gd name="connsiteY57" fmla="*/ 80134 h 147014"/>
                <a:gd name="connsiteX58" fmla="*/ 102189 w 124397"/>
                <a:gd name="connsiteY58" fmla="*/ 82136 h 147014"/>
                <a:gd name="connsiteX59" fmla="*/ 98637 w 124397"/>
                <a:gd name="connsiteY59" fmla="*/ 83470 h 147014"/>
                <a:gd name="connsiteX60" fmla="*/ 86560 w 124397"/>
                <a:gd name="connsiteY60" fmla="*/ 89486 h 147014"/>
                <a:gd name="connsiteX61" fmla="*/ 86560 w 124397"/>
                <a:gd name="connsiteY61" fmla="*/ 82803 h 147014"/>
                <a:gd name="connsiteX62" fmla="*/ 86560 w 124397"/>
                <a:gd name="connsiteY62" fmla="*/ 35362 h 147014"/>
                <a:gd name="connsiteX63" fmla="*/ 102189 w 124397"/>
                <a:gd name="connsiteY63" fmla="*/ 28011 h 147014"/>
                <a:gd name="connsiteX64" fmla="*/ 102189 w 124397"/>
                <a:gd name="connsiteY64" fmla="*/ 82136 h 147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24397" h="147014">
                  <a:moveTo>
                    <a:pt x="122805" y="-57"/>
                  </a:moveTo>
                  <a:lnTo>
                    <a:pt x="36088" y="40711"/>
                  </a:lnTo>
                  <a:lnTo>
                    <a:pt x="28262" y="44047"/>
                  </a:lnTo>
                  <a:lnTo>
                    <a:pt x="20448" y="47395"/>
                  </a:lnTo>
                  <a:lnTo>
                    <a:pt x="-168" y="57415"/>
                  </a:lnTo>
                  <a:lnTo>
                    <a:pt x="544" y="88819"/>
                  </a:lnTo>
                  <a:lnTo>
                    <a:pt x="544" y="95503"/>
                  </a:lnTo>
                  <a:lnTo>
                    <a:pt x="544" y="96837"/>
                  </a:lnTo>
                  <a:lnTo>
                    <a:pt x="544" y="103521"/>
                  </a:lnTo>
                  <a:lnTo>
                    <a:pt x="544" y="103521"/>
                  </a:lnTo>
                  <a:lnTo>
                    <a:pt x="544" y="104855"/>
                  </a:lnTo>
                  <a:lnTo>
                    <a:pt x="1257" y="145623"/>
                  </a:lnTo>
                  <a:lnTo>
                    <a:pt x="1257" y="146958"/>
                  </a:lnTo>
                  <a:lnTo>
                    <a:pt x="1257" y="146958"/>
                  </a:lnTo>
                  <a:lnTo>
                    <a:pt x="20448" y="138273"/>
                  </a:lnTo>
                  <a:lnTo>
                    <a:pt x="28262" y="134925"/>
                  </a:lnTo>
                  <a:lnTo>
                    <a:pt x="36088" y="131589"/>
                  </a:lnTo>
                  <a:lnTo>
                    <a:pt x="105038" y="98839"/>
                  </a:lnTo>
                  <a:lnTo>
                    <a:pt x="117829" y="92834"/>
                  </a:lnTo>
                  <a:lnTo>
                    <a:pt x="117829" y="92834"/>
                  </a:lnTo>
                  <a:lnTo>
                    <a:pt x="124229" y="90154"/>
                  </a:lnTo>
                  <a:lnTo>
                    <a:pt x="122805" y="-57"/>
                  </a:lnTo>
                  <a:lnTo>
                    <a:pt x="122805" y="-57"/>
                  </a:lnTo>
                  <a:close/>
                  <a:moveTo>
                    <a:pt x="34663" y="84149"/>
                  </a:moveTo>
                  <a:lnTo>
                    <a:pt x="34663" y="84149"/>
                  </a:lnTo>
                  <a:lnTo>
                    <a:pt x="34663" y="91488"/>
                  </a:lnTo>
                  <a:lnTo>
                    <a:pt x="34663" y="91488"/>
                  </a:lnTo>
                  <a:lnTo>
                    <a:pt x="34663" y="113552"/>
                  </a:lnTo>
                  <a:lnTo>
                    <a:pt x="27550" y="116888"/>
                  </a:lnTo>
                  <a:lnTo>
                    <a:pt x="19736" y="120224"/>
                  </a:lnTo>
                  <a:lnTo>
                    <a:pt x="19023" y="120902"/>
                  </a:lnTo>
                  <a:lnTo>
                    <a:pt x="19023" y="96837"/>
                  </a:lnTo>
                  <a:lnTo>
                    <a:pt x="19023" y="95503"/>
                  </a:lnTo>
                  <a:lnTo>
                    <a:pt x="19023" y="95503"/>
                  </a:lnTo>
                  <a:lnTo>
                    <a:pt x="19023" y="88819"/>
                  </a:lnTo>
                  <a:lnTo>
                    <a:pt x="19023" y="87485"/>
                  </a:lnTo>
                  <a:lnTo>
                    <a:pt x="19023" y="80801"/>
                  </a:lnTo>
                  <a:lnTo>
                    <a:pt x="19023" y="67434"/>
                  </a:lnTo>
                  <a:lnTo>
                    <a:pt x="21160" y="66767"/>
                  </a:lnTo>
                  <a:lnTo>
                    <a:pt x="28975" y="63431"/>
                  </a:lnTo>
                  <a:lnTo>
                    <a:pt x="34663" y="60751"/>
                  </a:lnTo>
                  <a:lnTo>
                    <a:pt x="34663" y="84149"/>
                  </a:lnTo>
                  <a:close/>
                  <a:moveTo>
                    <a:pt x="68069" y="80134"/>
                  </a:moveTo>
                  <a:lnTo>
                    <a:pt x="68069" y="87485"/>
                  </a:lnTo>
                  <a:lnTo>
                    <a:pt x="68069" y="87485"/>
                  </a:lnTo>
                  <a:lnTo>
                    <a:pt x="68069" y="94836"/>
                  </a:lnTo>
                  <a:lnTo>
                    <a:pt x="68069" y="94836"/>
                  </a:lnTo>
                  <a:lnTo>
                    <a:pt x="68069" y="97504"/>
                  </a:lnTo>
                  <a:lnTo>
                    <a:pt x="52429" y="105522"/>
                  </a:lnTo>
                  <a:lnTo>
                    <a:pt x="52429" y="93501"/>
                  </a:lnTo>
                  <a:lnTo>
                    <a:pt x="52429" y="93501"/>
                  </a:lnTo>
                  <a:lnTo>
                    <a:pt x="52429" y="93501"/>
                  </a:lnTo>
                  <a:lnTo>
                    <a:pt x="52429" y="86150"/>
                  </a:lnTo>
                  <a:lnTo>
                    <a:pt x="52429" y="86150"/>
                  </a:lnTo>
                  <a:lnTo>
                    <a:pt x="52429" y="78800"/>
                  </a:lnTo>
                  <a:lnTo>
                    <a:pt x="52429" y="51398"/>
                  </a:lnTo>
                  <a:lnTo>
                    <a:pt x="68069" y="44047"/>
                  </a:lnTo>
                  <a:lnTo>
                    <a:pt x="68069" y="80134"/>
                  </a:lnTo>
                  <a:close/>
                  <a:moveTo>
                    <a:pt x="102189" y="82136"/>
                  </a:moveTo>
                  <a:lnTo>
                    <a:pt x="98637" y="83470"/>
                  </a:lnTo>
                  <a:lnTo>
                    <a:pt x="86560" y="89486"/>
                  </a:lnTo>
                  <a:lnTo>
                    <a:pt x="86560" y="82803"/>
                  </a:lnTo>
                  <a:lnTo>
                    <a:pt x="86560" y="35362"/>
                  </a:lnTo>
                  <a:lnTo>
                    <a:pt x="102189" y="28011"/>
                  </a:lnTo>
                  <a:lnTo>
                    <a:pt x="102189" y="82136"/>
                  </a:lnTo>
                  <a:close/>
                </a:path>
              </a:pathLst>
            </a:custGeom>
            <a:solidFill>
              <a:srgbClr val="A6A6A6"/>
            </a:solidFill>
            <a:ln w="112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499AF3-5665-7555-A024-44EF773975EE}"/>
                </a:ext>
              </a:extLst>
            </p:cNvPr>
            <p:cNvSpPr/>
            <p:nvPr/>
          </p:nvSpPr>
          <p:spPr>
            <a:xfrm>
              <a:off x="11242057" y="4912879"/>
              <a:ext cx="79161" cy="101779"/>
            </a:xfrm>
            <a:custGeom>
              <a:avLst/>
              <a:gdLst>
                <a:gd name="connsiteX0" fmla="*/ 1720 w 79161"/>
                <a:gd name="connsiteY0" fmla="*/ 92902 h 101779"/>
                <a:gd name="connsiteX1" fmla="*/ 4231 w 79161"/>
                <a:gd name="connsiteY1" fmla="*/ 92902 h 101779"/>
                <a:gd name="connsiteX2" fmla="*/ 6120 w 79161"/>
                <a:gd name="connsiteY2" fmla="*/ 93580 h 101779"/>
                <a:gd name="connsiteX3" fmla="*/ 16795 w 79161"/>
                <a:gd name="connsiteY3" fmla="*/ 94937 h 101779"/>
                <a:gd name="connsiteX4" fmla="*/ 18684 w 79161"/>
                <a:gd name="connsiteY4" fmla="*/ 94937 h 101779"/>
                <a:gd name="connsiteX5" fmla="*/ 18684 w 79161"/>
                <a:gd name="connsiteY5" fmla="*/ 94937 h 101779"/>
                <a:gd name="connsiteX6" fmla="*/ 41923 w 79161"/>
                <a:gd name="connsiteY6" fmla="*/ 97651 h 101779"/>
                <a:gd name="connsiteX7" fmla="*/ 78994 w 79161"/>
                <a:gd name="connsiteY7" fmla="*/ 101723 h 101779"/>
                <a:gd name="connsiteX8" fmla="*/ 78994 w 79161"/>
                <a:gd name="connsiteY8" fmla="*/ 101723 h 101779"/>
                <a:gd name="connsiteX9" fmla="*/ 78994 w 79161"/>
                <a:gd name="connsiteY9" fmla="*/ 101723 h 101779"/>
                <a:gd name="connsiteX10" fmla="*/ 78372 w 79161"/>
                <a:gd name="connsiteY10" fmla="*/ 63046 h 101779"/>
                <a:gd name="connsiteX11" fmla="*/ 78372 w 79161"/>
                <a:gd name="connsiteY11" fmla="*/ 61689 h 101779"/>
                <a:gd name="connsiteX12" fmla="*/ 78372 w 79161"/>
                <a:gd name="connsiteY12" fmla="*/ 61689 h 101779"/>
                <a:gd name="connsiteX13" fmla="*/ 77738 w 79161"/>
                <a:gd name="connsiteY13" fmla="*/ 54225 h 101779"/>
                <a:gd name="connsiteX14" fmla="*/ 77738 w 79161"/>
                <a:gd name="connsiteY14" fmla="*/ 53547 h 101779"/>
                <a:gd name="connsiteX15" fmla="*/ 77738 w 79161"/>
                <a:gd name="connsiteY15" fmla="*/ 46083 h 101779"/>
                <a:gd name="connsiteX16" fmla="*/ 77105 w 79161"/>
                <a:gd name="connsiteY16" fmla="*/ 9442 h 101779"/>
                <a:gd name="connsiteX17" fmla="*/ -168 w 79161"/>
                <a:gd name="connsiteY17" fmla="*/ -57 h 101779"/>
                <a:gd name="connsiteX18" fmla="*/ 1088 w 79161"/>
                <a:gd name="connsiteY18" fmla="*/ 87473 h 10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61" h="101779">
                  <a:moveTo>
                    <a:pt x="1720" y="92902"/>
                  </a:moveTo>
                  <a:lnTo>
                    <a:pt x="4231" y="92902"/>
                  </a:lnTo>
                  <a:lnTo>
                    <a:pt x="6120" y="93580"/>
                  </a:lnTo>
                  <a:lnTo>
                    <a:pt x="16795" y="94937"/>
                  </a:lnTo>
                  <a:lnTo>
                    <a:pt x="18684" y="94937"/>
                  </a:lnTo>
                  <a:lnTo>
                    <a:pt x="18684" y="94937"/>
                  </a:lnTo>
                  <a:lnTo>
                    <a:pt x="41923" y="97651"/>
                  </a:lnTo>
                  <a:lnTo>
                    <a:pt x="78994" y="101723"/>
                  </a:lnTo>
                  <a:lnTo>
                    <a:pt x="78994" y="101723"/>
                  </a:lnTo>
                  <a:lnTo>
                    <a:pt x="78994" y="101723"/>
                  </a:lnTo>
                  <a:lnTo>
                    <a:pt x="78372" y="63046"/>
                  </a:lnTo>
                  <a:lnTo>
                    <a:pt x="78372" y="61689"/>
                  </a:lnTo>
                  <a:lnTo>
                    <a:pt x="78372" y="61689"/>
                  </a:lnTo>
                  <a:lnTo>
                    <a:pt x="77738" y="54225"/>
                  </a:lnTo>
                  <a:lnTo>
                    <a:pt x="77738" y="53547"/>
                  </a:lnTo>
                  <a:lnTo>
                    <a:pt x="77738" y="46083"/>
                  </a:lnTo>
                  <a:lnTo>
                    <a:pt x="77105" y="9442"/>
                  </a:lnTo>
                  <a:lnTo>
                    <a:pt x="-168" y="-57"/>
                  </a:lnTo>
                  <a:lnTo>
                    <a:pt x="1088" y="87473"/>
                  </a:lnTo>
                  <a:close/>
                </a:path>
              </a:pathLst>
            </a:custGeom>
            <a:solidFill>
              <a:srgbClr val="A6A6A6"/>
            </a:solidFill>
            <a:ln w="112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B249C3C-BEF9-3C84-C6B8-1C445F19A028}"/>
                </a:ext>
              </a:extLst>
            </p:cNvPr>
            <p:cNvSpPr/>
            <p:nvPr/>
          </p:nvSpPr>
          <p:spPr>
            <a:xfrm>
              <a:off x="11332528" y="4765865"/>
              <a:ext cx="124397" cy="147014"/>
            </a:xfrm>
            <a:custGeom>
              <a:avLst/>
              <a:gdLst>
                <a:gd name="connsiteX0" fmla="*/ 28262 w 124397"/>
                <a:gd name="connsiteY0" fmla="*/ 44047 h 147014"/>
                <a:gd name="connsiteX1" fmla="*/ 20448 w 124397"/>
                <a:gd name="connsiteY1" fmla="*/ 47395 h 147014"/>
                <a:gd name="connsiteX2" fmla="*/ -168 w 124397"/>
                <a:gd name="connsiteY2" fmla="*/ 57415 h 147014"/>
                <a:gd name="connsiteX3" fmla="*/ 544 w 124397"/>
                <a:gd name="connsiteY3" fmla="*/ 88819 h 147014"/>
                <a:gd name="connsiteX4" fmla="*/ 544 w 124397"/>
                <a:gd name="connsiteY4" fmla="*/ 95503 h 147014"/>
                <a:gd name="connsiteX5" fmla="*/ 544 w 124397"/>
                <a:gd name="connsiteY5" fmla="*/ 96837 h 147014"/>
                <a:gd name="connsiteX6" fmla="*/ 544 w 124397"/>
                <a:gd name="connsiteY6" fmla="*/ 103521 h 147014"/>
                <a:gd name="connsiteX7" fmla="*/ 544 w 124397"/>
                <a:gd name="connsiteY7" fmla="*/ 103521 h 147014"/>
                <a:gd name="connsiteX8" fmla="*/ 544 w 124397"/>
                <a:gd name="connsiteY8" fmla="*/ 104855 h 147014"/>
                <a:gd name="connsiteX9" fmla="*/ 1257 w 124397"/>
                <a:gd name="connsiteY9" fmla="*/ 145623 h 147014"/>
                <a:gd name="connsiteX10" fmla="*/ 1257 w 124397"/>
                <a:gd name="connsiteY10" fmla="*/ 146958 h 147014"/>
                <a:gd name="connsiteX11" fmla="*/ 1257 w 124397"/>
                <a:gd name="connsiteY11" fmla="*/ 146958 h 147014"/>
                <a:gd name="connsiteX12" fmla="*/ 20448 w 124397"/>
                <a:gd name="connsiteY12" fmla="*/ 138273 h 147014"/>
                <a:gd name="connsiteX13" fmla="*/ 28262 w 124397"/>
                <a:gd name="connsiteY13" fmla="*/ 134925 h 147014"/>
                <a:gd name="connsiteX14" fmla="*/ 36088 w 124397"/>
                <a:gd name="connsiteY14" fmla="*/ 131589 h 147014"/>
                <a:gd name="connsiteX15" fmla="*/ 105038 w 124397"/>
                <a:gd name="connsiteY15" fmla="*/ 98839 h 147014"/>
                <a:gd name="connsiteX16" fmla="*/ 117829 w 124397"/>
                <a:gd name="connsiteY16" fmla="*/ 92834 h 147014"/>
                <a:gd name="connsiteX17" fmla="*/ 117829 w 124397"/>
                <a:gd name="connsiteY17" fmla="*/ 92834 h 147014"/>
                <a:gd name="connsiteX18" fmla="*/ 124229 w 124397"/>
                <a:gd name="connsiteY18" fmla="*/ 90154 h 147014"/>
                <a:gd name="connsiteX19" fmla="*/ 122805 w 124397"/>
                <a:gd name="connsiteY19" fmla="*/ -57 h 147014"/>
                <a:gd name="connsiteX20" fmla="*/ 122805 w 124397"/>
                <a:gd name="connsiteY20" fmla="*/ -57 h 147014"/>
                <a:gd name="connsiteX21" fmla="*/ 36088 w 124397"/>
                <a:gd name="connsiteY21" fmla="*/ 40711 h 147014"/>
                <a:gd name="connsiteX22" fmla="*/ 28262 w 124397"/>
                <a:gd name="connsiteY22" fmla="*/ 44047 h 147014"/>
                <a:gd name="connsiteX23" fmla="*/ 34663 w 124397"/>
                <a:gd name="connsiteY23" fmla="*/ 84149 h 147014"/>
                <a:gd name="connsiteX24" fmla="*/ 34663 w 124397"/>
                <a:gd name="connsiteY24" fmla="*/ 84149 h 147014"/>
                <a:gd name="connsiteX25" fmla="*/ 34663 w 124397"/>
                <a:gd name="connsiteY25" fmla="*/ 91488 h 147014"/>
                <a:gd name="connsiteX26" fmla="*/ 34663 w 124397"/>
                <a:gd name="connsiteY26" fmla="*/ 91488 h 147014"/>
                <a:gd name="connsiteX27" fmla="*/ 34663 w 124397"/>
                <a:gd name="connsiteY27" fmla="*/ 113552 h 147014"/>
                <a:gd name="connsiteX28" fmla="*/ 27550 w 124397"/>
                <a:gd name="connsiteY28" fmla="*/ 116888 h 147014"/>
                <a:gd name="connsiteX29" fmla="*/ 19736 w 124397"/>
                <a:gd name="connsiteY29" fmla="*/ 120224 h 147014"/>
                <a:gd name="connsiteX30" fmla="*/ 19023 w 124397"/>
                <a:gd name="connsiteY30" fmla="*/ 120902 h 147014"/>
                <a:gd name="connsiteX31" fmla="*/ 19023 w 124397"/>
                <a:gd name="connsiteY31" fmla="*/ 96837 h 147014"/>
                <a:gd name="connsiteX32" fmla="*/ 19023 w 124397"/>
                <a:gd name="connsiteY32" fmla="*/ 95503 h 147014"/>
                <a:gd name="connsiteX33" fmla="*/ 19023 w 124397"/>
                <a:gd name="connsiteY33" fmla="*/ 95503 h 147014"/>
                <a:gd name="connsiteX34" fmla="*/ 19023 w 124397"/>
                <a:gd name="connsiteY34" fmla="*/ 88819 h 147014"/>
                <a:gd name="connsiteX35" fmla="*/ 19023 w 124397"/>
                <a:gd name="connsiteY35" fmla="*/ 87485 h 147014"/>
                <a:gd name="connsiteX36" fmla="*/ 19023 w 124397"/>
                <a:gd name="connsiteY36" fmla="*/ 80801 h 147014"/>
                <a:gd name="connsiteX37" fmla="*/ 19023 w 124397"/>
                <a:gd name="connsiteY37" fmla="*/ 67434 h 147014"/>
                <a:gd name="connsiteX38" fmla="*/ 21160 w 124397"/>
                <a:gd name="connsiteY38" fmla="*/ 66767 h 147014"/>
                <a:gd name="connsiteX39" fmla="*/ 28975 w 124397"/>
                <a:gd name="connsiteY39" fmla="*/ 63431 h 147014"/>
                <a:gd name="connsiteX40" fmla="*/ 34663 w 124397"/>
                <a:gd name="connsiteY40" fmla="*/ 60751 h 147014"/>
                <a:gd name="connsiteX41" fmla="*/ 34663 w 124397"/>
                <a:gd name="connsiteY41" fmla="*/ 84149 h 147014"/>
                <a:gd name="connsiteX42" fmla="*/ 86560 w 124397"/>
                <a:gd name="connsiteY42" fmla="*/ 82136 h 147014"/>
                <a:gd name="connsiteX43" fmla="*/ 86560 w 124397"/>
                <a:gd name="connsiteY43" fmla="*/ 34695 h 147014"/>
                <a:gd name="connsiteX44" fmla="*/ 102189 w 124397"/>
                <a:gd name="connsiteY44" fmla="*/ 27344 h 147014"/>
                <a:gd name="connsiteX45" fmla="*/ 102189 w 124397"/>
                <a:gd name="connsiteY45" fmla="*/ 81468 h 147014"/>
                <a:gd name="connsiteX46" fmla="*/ 98637 w 124397"/>
                <a:gd name="connsiteY46" fmla="*/ 82803 h 147014"/>
                <a:gd name="connsiteX47" fmla="*/ 86560 w 124397"/>
                <a:gd name="connsiteY47" fmla="*/ 88819 h 147014"/>
                <a:gd name="connsiteX48" fmla="*/ 86560 w 124397"/>
                <a:gd name="connsiteY48" fmla="*/ 82136 h 147014"/>
                <a:gd name="connsiteX49" fmla="*/ 52429 w 124397"/>
                <a:gd name="connsiteY49" fmla="*/ 93501 h 147014"/>
                <a:gd name="connsiteX50" fmla="*/ 52429 w 124397"/>
                <a:gd name="connsiteY50" fmla="*/ 93501 h 147014"/>
                <a:gd name="connsiteX51" fmla="*/ 52429 w 124397"/>
                <a:gd name="connsiteY51" fmla="*/ 93501 h 147014"/>
                <a:gd name="connsiteX52" fmla="*/ 52429 w 124397"/>
                <a:gd name="connsiteY52" fmla="*/ 86150 h 147014"/>
                <a:gd name="connsiteX53" fmla="*/ 52429 w 124397"/>
                <a:gd name="connsiteY53" fmla="*/ 86150 h 147014"/>
                <a:gd name="connsiteX54" fmla="*/ 52429 w 124397"/>
                <a:gd name="connsiteY54" fmla="*/ 78800 h 147014"/>
                <a:gd name="connsiteX55" fmla="*/ 52429 w 124397"/>
                <a:gd name="connsiteY55" fmla="*/ 51398 h 147014"/>
                <a:gd name="connsiteX56" fmla="*/ 68069 w 124397"/>
                <a:gd name="connsiteY56" fmla="*/ 44047 h 147014"/>
                <a:gd name="connsiteX57" fmla="*/ 68069 w 124397"/>
                <a:gd name="connsiteY57" fmla="*/ 80134 h 147014"/>
                <a:gd name="connsiteX58" fmla="*/ 68069 w 124397"/>
                <a:gd name="connsiteY58" fmla="*/ 87485 h 147014"/>
                <a:gd name="connsiteX59" fmla="*/ 68069 w 124397"/>
                <a:gd name="connsiteY59" fmla="*/ 87485 h 147014"/>
                <a:gd name="connsiteX60" fmla="*/ 68069 w 124397"/>
                <a:gd name="connsiteY60" fmla="*/ 94836 h 147014"/>
                <a:gd name="connsiteX61" fmla="*/ 68069 w 124397"/>
                <a:gd name="connsiteY61" fmla="*/ 94836 h 147014"/>
                <a:gd name="connsiteX62" fmla="*/ 68069 w 124397"/>
                <a:gd name="connsiteY62" fmla="*/ 97504 h 147014"/>
                <a:gd name="connsiteX63" fmla="*/ 52429 w 124397"/>
                <a:gd name="connsiteY63" fmla="*/ 105522 h 147014"/>
                <a:gd name="connsiteX64" fmla="*/ 52429 w 124397"/>
                <a:gd name="connsiteY64" fmla="*/ 93501 h 147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24397" h="147014">
                  <a:moveTo>
                    <a:pt x="28262" y="44047"/>
                  </a:moveTo>
                  <a:lnTo>
                    <a:pt x="20448" y="47395"/>
                  </a:lnTo>
                  <a:lnTo>
                    <a:pt x="-168" y="57415"/>
                  </a:lnTo>
                  <a:lnTo>
                    <a:pt x="544" y="88819"/>
                  </a:lnTo>
                  <a:lnTo>
                    <a:pt x="544" y="95503"/>
                  </a:lnTo>
                  <a:lnTo>
                    <a:pt x="544" y="96837"/>
                  </a:lnTo>
                  <a:lnTo>
                    <a:pt x="544" y="103521"/>
                  </a:lnTo>
                  <a:lnTo>
                    <a:pt x="544" y="103521"/>
                  </a:lnTo>
                  <a:lnTo>
                    <a:pt x="544" y="104855"/>
                  </a:lnTo>
                  <a:lnTo>
                    <a:pt x="1257" y="145623"/>
                  </a:lnTo>
                  <a:lnTo>
                    <a:pt x="1257" y="146958"/>
                  </a:lnTo>
                  <a:lnTo>
                    <a:pt x="1257" y="146958"/>
                  </a:lnTo>
                  <a:lnTo>
                    <a:pt x="20448" y="138273"/>
                  </a:lnTo>
                  <a:lnTo>
                    <a:pt x="28262" y="134925"/>
                  </a:lnTo>
                  <a:lnTo>
                    <a:pt x="36088" y="131589"/>
                  </a:lnTo>
                  <a:lnTo>
                    <a:pt x="105038" y="98839"/>
                  </a:lnTo>
                  <a:lnTo>
                    <a:pt x="117829" y="92834"/>
                  </a:lnTo>
                  <a:lnTo>
                    <a:pt x="117829" y="92834"/>
                  </a:lnTo>
                  <a:lnTo>
                    <a:pt x="124229" y="90154"/>
                  </a:lnTo>
                  <a:lnTo>
                    <a:pt x="122805" y="-57"/>
                  </a:lnTo>
                  <a:lnTo>
                    <a:pt x="122805" y="-57"/>
                  </a:lnTo>
                  <a:lnTo>
                    <a:pt x="36088" y="40711"/>
                  </a:lnTo>
                  <a:lnTo>
                    <a:pt x="28262" y="44047"/>
                  </a:lnTo>
                  <a:close/>
                  <a:moveTo>
                    <a:pt x="34663" y="84149"/>
                  </a:moveTo>
                  <a:lnTo>
                    <a:pt x="34663" y="84149"/>
                  </a:lnTo>
                  <a:lnTo>
                    <a:pt x="34663" y="91488"/>
                  </a:lnTo>
                  <a:lnTo>
                    <a:pt x="34663" y="91488"/>
                  </a:lnTo>
                  <a:lnTo>
                    <a:pt x="34663" y="113552"/>
                  </a:lnTo>
                  <a:lnTo>
                    <a:pt x="27550" y="116888"/>
                  </a:lnTo>
                  <a:lnTo>
                    <a:pt x="19736" y="120224"/>
                  </a:lnTo>
                  <a:lnTo>
                    <a:pt x="19023" y="120902"/>
                  </a:lnTo>
                  <a:lnTo>
                    <a:pt x="19023" y="96837"/>
                  </a:lnTo>
                  <a:lnTo>
                    <a:pt x="19023" y="95503"/>
                  </a:lnTo>
                  <a:lnTo>
                    <a:pt x="19023" y="95503"/>
                  </a:lnTo>
                  <a:lnTo>
                    <a:pt x="19023" y="88819"/>
                  </a:lnTo>
                  <a:lnTo>
                    <a:pt x="19023" y="87485"/>
                  </a:lnTo>
                  <a:lnTo>
                    <a:pt x="19023" y="80801"/>
                  </a:lnTo>
                  <a:lnTo>
                    <a:pt x="19023" y="67434"/>
                  </a:lnTo>
                  <a:lnTo>
                    <a:pt x="21160" y="66767"/>
                  </a:lnTo>
                  <a:lnTo>
                    <a:pt x="28975" y="63431"/>
                  </a:lnTo>
                  <a:lnTo>
                    <a:pt x="34663" y="60751"/>
                  </a:lnTo>
                  <a:lnTo>
                    <a:pt x="34663" y="84149"/>
                  </a:lnTo>
                  <a:close/>
                  <a:moveTo>
                    <a:pt x="86560" y="82136"/>
                  </a:moveTo>
                  <a:lnTo>
                    <a:pt x="86560" y="34695"/>
                  </a:lnTo>
                  <a:lnTo>
                    <a:pt x="102189" y="27344"/>
                  </a:lnTo>
                  <a:lnTo>
                    <a:pt x="102189" y="81468"/>
                  </a:lnTo>
                  <a:lnTo>
                    <a:pt x="98637" y="82803"/>
                  </a:lnTo>
                  <a:lnTo>
                    <a:pt x="86560" y="88819"/>
                  </a:lnTo>
                  <a:lnTo>
                    <a:pt x="86560" y="82136"/>
                  </a:lnTo>
                  <a:close/>
                  <a:moveTo>
                    <a:pt x="52429" y="93501"/>
                  </a:moveTo>
                  <a:lnTo>
                    <a:pt x="52429" y="93501"/>
                  </a:lnTo>
                  <a:lnTo>
                    <a:pt x="52429" y="93501"/>
                  </a:lnTo>
                  <a:lnTo>
                    <a:pt x="52429" y="86150"/>
                  </a:lnTo>
                  <a:lnTo>
                    <a:pt x="52429" y="86150"/>
                  </a:lnTo>
                  <a:lnTo>
                    <a:pt x="52429" y="78800"/>
                  </a:lnTo>
                  <a:lnTo>
                    <a:pt x="52429" y="51398"/>
                  </a:lnTo>
                  <a:lnTo>
                    <a:pt x="68069" y="44047"/>
                  </a:lnTo>
                  <a:lnTo>
                    <a:pt x="68069" y="80134"/>
                  </a:lnTo>
                  <a:lnTo>
                    <a:pt x="68069" y="87485"/>
                  </a:lnTo>
                  <a:lnTo>
                    <a:pt x="68069" y="87485"/>
                  </a:lnTo>
                  <a:lnTo>
                    <a:pt x="68069" y="94836"/>
                  </a:lnTo>
                  <a:lnTo>
                    <a:pt x="68069" y="94836"/>
                  </a:lnTo>
                  <a:lnTo>
                    <a:pt x="68069" y="97504"/>
                  </a:lnTo>
                  <a:lnTo>
                    <a:pt x="52429" y="105522"/>
                  </a:lnTo>
                  <a:lnTo>
                    <a:pt x="52429" y="93501"/>
                  </a:lnTo>
                  <a:close/>
                </a:path>
              </a:pathLst>
            </a:custGeom>
            <a:solidFill>
              <a:srgbClr val="A6A6A6"/>
            </a:solidFill>
            <a:ln w="112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84A5D4B-28F8-508D-C36D-3CF5C908F634}"/>
                </a:ext>
              </a:extLst>
            </p:cNvPr>
            <p:cNvSpPr/>
            <p:nvPr/>
          </p:nvSpPr>
          <p:spPr>
            <a:xfrm>
              <a:off x="11242057" y="4811100"/>
              <a:ext cx="79161" cy="101779"/>
            </a:xfrm>
            <a:custGeom>
              <a:avLst/>
              <a:gdLst>
                <a:gd name="connsiteX0" fmla="*/ 1720 w 79161"/>
                <a:gd name="connsiteY0" fmla="*/ 92902 h 101779"/>
                <a:gd name="connsiteX1" fmla="*/ 4231 w 79161"/>
                <a:gd name="connsiteY1" fmla="*/ 92902 h 101779"/>
                <a:gd name="connsiteX2" fmla="*/ 6120 w 79161"/>
                <a:gd name="connsiteY2" fmla="*/ 93580 h 101779"/>
                <a:gd name="connsiteX3" fmla="*/ 16795 w 79161"/>
                <a:gd name="connsiteY3" fmla="*/ 94937 h 101779"/>
                <a:gd name="connsiteX4" fmla="*/ 18684 w 79161"/>
                <a:gd name="connsiteY4" fmla="*/ 94937 h 101779"/>
                <a:gd name="connsiteX5" fmla="*/ 18684 w 79161"/>
                <a:gd name="connsiteY5" fmla="*/ 94937 h 101779"/>
                <a:gd name="connsiteX6" fmla="*/ 41923 w 79161"/>
                <a:gd name="connsiteY6" fmla="*/ 97651 h 101779"/>
                <a:gd name="connsiteX7" fmla="*/ 78994 w 79161"/>
                <a:gd name="connsiteY7" fmla="*/ 101723 h 101779"/>
                <a:gd name="connsiteX8" fmla="*/ 78994 w 79161"/>
                <a:gd name="connsiteY8" fmla="*/ 101723 h 101779"/>
                <a:gd name="connsiteX9" fmla="*/ 78994 w 79161"/>
                <a:gd name="connsiteY9" fmla="*/ 101723 h 101779"/>
                <a:gd name="connsiteX10" fmla="*/ 78372 w 79161"/>
                <a:gd name="connsiteY10" fmla="*/ 63046 h 101779"/>
                <a:gd name="connsiteX11" fmla="*/ 78372 w 79161"/>
                <a:gd name="connsiteY11" fmla="*/ 61689 h 101779"/>
                <a:gd name="connsiteX12" fmla="*/ 78372 w 79161"/>
                <a:gd name="connsiteY12" fmla="*/ 61689 h 101779"/>
                <a:gd name="connsiteX13" fmla="*/ 77738 w 79161"/>
                <a:gd name="connsiteY13" fmla="*/ 54904 h 101779"/>
                <a:gd name="connsiteX14" fmla="*/ 77738 w 79161"/>
                <a:gd name="connsiteY14" fmla="*/ 53547 h 101779"/>
                <a:gd name="connsiteX15" fmla="*/ 77738 w 79161"/>
                <a:gd name="connsiteY15" fmla="*/ 46083 h 101779"/>
                <a:gd name="connsiteX16" fmla="*/ 77105 w 79161"/>
                <a:gd name="connsiteY16" fmla="*/ 9442 h 101779"/>
                <a:gd name="connsiteX17" fmla="*/ -168 w 79161"/>
                <a:gd name="connsiteY17" fmla="*/ -57 h 101779"/>
                <a:gd name="connsiteX18" fmla="*/ 1088 w 79161"/>
                <a:gd name="connsiteY18" fmla="*/ 87473 h 10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61" h="101779">
                  <a:moveTo>
                    <a:pt x="1720" y="92902"/>
                  </a:moveTo>
                  <a:lnTo>
                    <a:pt x="4231" y="92902"/>
                  </a:lnTo>
                  <a:lnTo>
                    <a:pt x="6120" y="93580"/>
                  </a:lnTo>
                  <a:lnTo>
                    <a:pt x="16795" y="94937"/>
                  </a:lnTo>
                  <a:lnTo>
                    <a:pt x="18684" y="94937"/>
                  </a:lnTo>
                  <a:lnTo>
                    <a:pt x="18684" y="94937"/>
                  </a:lnTo>
                  <a:lnTo>
                    <a:pt x="41923" y="97651"/>
                  </a:lnTo>
                  <a:lnTo>
                    <a:pt x="78994" y="101723"/>
                  </a:lnTo>
                  <a:lnTo>
                    <a:pt x="78994" y="101723"/>
                  </a:lnTo>
                  <a:lnTo>
                    <a:pt x="78994" y="101723"/>
                  </a:lnTo>
                  <a:lnTo>
                    <a:pt x="78372" y="63046"/>
                  </a:lnTo>
                  <a:lnTo>
                    <a:pt x="78372" y="61689"/>
                  </a:lnTo>
                  <a:lnTo>
                    <a:pt x="78372" y="61689"/>
                  </a:lnTo>
                  <a:lnTo>
                    <a:pt x="77738" y="54904"/>
                  </a:lnTo>
                  <a:lnTo>
                    <a:pt x="77738" y="53547"/>
                  </a:lnTo>
                  <a:lnTo>
                    <a:pt x="77738" y="46083"/>
                  </a:lnTo>
                  <a:lnTo>
                    <a:pt x="77105" y="9442"/>
                  </a:lnTo>
                  <a:lnTo>
                    <a:pt x="-168" y="-57"/>
                  </a:lnTo>
                  <a:lnTo>
                    <a:pt x="1088" y="87473"/>
                  </a:lnTo>
                  <a:close/>
                </a:path>
              </a:pathLst>
            </a:custGeom>
            <a:solidFill>
              <a:srgbClr val="A6A6A6"/>
            </a:solidFill>
            <a:ln w="112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2EBAE806-F0C3-40EF-1528-6D32AA67B5C6}"/>
                </a:ext>
              </a:extLst>
            </p:cNvPr>
            <p:cNvSpPr/>
            <p:nvPr/>
          </p:nvSpPr>
          <p:spPr>
            <a:xfrm>
              <a:off x="10897138" y="4285239"/>
              <a:ext cx="282720" cy="282720"/>
            </a:xfrm>
            <a:custGeom>
              <a:avLst/>
              <a:gdLst>
                <a:gd name="connsiteX0" fmla="*/ -168 w 282720"/>
                <a:gd name="connsiteY0" fmla="*/ 141303 h 282720"/>
                <a:gd name="connsiteX1" fmla="*/ 141192 w 282720"/>
                <a:gd name="connsiteY1" fmla="*/ -57 h 282720"/>
                <a:gd name="connsiteX2" fmla="*/ 282553 w 282720"/>
                <a:gd name="connsiteY2" fmla="*/ 141303 h 282720"/>
                <a:gd name="connsiteX3" fmla="*/ 141192 w 282720"/>
                <a:gd name="connsiteY3" fmla="*/ 282664 h 282720"/>
                <a:gd name="connsiteX4" fmla="*/ -168 w 282720"/>
                <a:gd name="connsiteY4" fmla="*/ 141303 h 28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720" h="282720">
                  <a:moveTo>
                    <a:pt x="-168" y="141303"/>
                  </a:moveTo>
                  <a:cubicBezTo>
                    <a:pt x="-168" y="63227"/>
                    <a:pt x="63116" y="-57"/>
                    <a:pt x="141192" y="-57"/>
                  </a:cubicBezTo>
                  <a:cubicBezTo>
                    <a:pt x="219269" y="-57"/>
                    <a:pt x="282553" y="63227"/>
                    <a:pt x="282553" y="141303"/>
                  </a:cubicBezTo>
                  <a:cubicBezTo>
                    <a:pt x="282553" y="219380"/>
                    <a:pt x="219269" y="282664"/>
                    <a:pt x="141192" y="282664"/>
                  </a:cubicBezTo>
                  <a:cubicBezTo>
                    <a:pt x="63116" y="282664"/>
                    <a:pt x="-168" y="219380"/>
                    <a:pt x="-168" y="141303"/>
                  </a:cubicBezTo>
                  <a:close/>
                </a:path>
              </a:pathLst>
            </a:custGeom>
            <a:noFill/>
            <a:ln w="1506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996E25F-5CB3-F8BE-0870-E3FC2E83DB2A}"/>
                </a:ext>
              </a:extLst>
            </p:cNvPr>
            <p:cNvSpPr txBox="1"/>
            <p:nvPr/>
          </p:nvSpPr>
          <p:spPr>
            <a:xfrm>
              <a:off x="10890299" y="4233865"/>
              <a:ext cx="295968" cy="3515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92" spc="0" baseline="0">
                  <a:solidFill>
                    <a:srgbClr val="000000"/>
                  </a:solidFill>
                  <a:latin typeface="Calibri"/>
                  <a:cs typeface="Calibri"/>
                  <a:sym typeface="Calibri"/>
                  <a:rtl val="0"/>
                </a:rPr>
                <a:t>5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132A0D4-DBF4-C44A-4B86-DB62A776DF4B}"/>
                </a:ext>
              </a:extLst>
            </p:cNvPr>
            <p:cNvSpPr txBox="1"/>
            <p:nvPr/>
          </p:nvSpPr>
          <p:spPr>
            <a:xfrm>
              <a:off x="11139227" y="5206425"/>
              <a:ext cx="714395" cy="238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80" spc="0" baseline="0">
                  <a:solidFill>
                    <a:srgbClr val="000000"/>
                  </a:solidFill>
                  <a:latin typeface="Calibri"/>
                  <a:cs typeface="Calibri"/>
                  <a:sym typeface="Calibri"/>
                  <a:rtl val="0"/>
                </a:rPr>
                <a:t>Container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C4303EA-4D10-6130-DDF0-BD3B1EF9CCC2}"/>
                </a:ext>
              </a:extLst>
            </p:cNvPr>
            <p:cNvSpPr txBox="1"/>
            <p:nvPr/>
          </p:nvSpPr>
          <p:spPr>
            <a:xfrm>
              <a:off x="11268298" y="5353439"/>
              <a:ext cx="431674" cy="238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80" spc="0" baseline="0">
                  <a:solidFill>
                    <a:srgbClr val="000000"/>
                  </a:solidFill>
                  <a:latin typeface="Calibri"/>
                  <a:cs typeface="Calibri"/>
                  <a:sym typeface="Calibri"/>
                  <a:rtl val="0"/>
                </a:rPr>
                <a:t>Host</a:t>
              </a:r>
            </a:p>
          </p:txBody>
        </p:sp>
        <p:grpSp>
          <p:nvGrpSpPr>
            <p:cNvPr id="100" name="Content Placeholder 5">
              <a:extLst>
                <a:ext uri="{FF2B5EF4-FFF2-40B4-BE49-F238E27FC236}">
                  <a16:creationId xmlns:a16="http://schemas.microsoft.com/office/drawing/2014/main" id="{91C70443-306E-0BB2-F138-AECACBBE10E4}"/>
                </a:ext>
              </a:extLst>
            </p:cNvPr>
            <p:cNvGrpSpPr/>
            <p:nvPr/>
          </p:nvGrpSpPr>
          <p:grpSpPr>
            <a:xfrm>
              <a:off x="5576329" y="4370836"/>
              <a:ext cx="396227" cy="395028"/>
              <a:chOff x="5576329" y="4370836"/>
              <a:chExt cx="396227" cy="395028"/>
            </a:xfrm>
            <a:solidFill>
              <a:srgbClr val="262261"/>
            </a:solidFill>
          </p:grpSpPr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A45405A-1EB2-46D0-9EC1-62C45BE269C7}"/>
                  </a:ext>
                </a:extLst>
              </p:cNvPr>
              <p:cNvSpPr/>
              <p:nvPr/>
            </p:nvSpPr>
            <p:spPr>
              <a:xfrm>
                <a:off x="5576329" y="4562520"/>
                <a:ext cx="88288" cy="88288"/>
              </a:xfrm>
              <a:custGeom>
                <a:avLst/>
                <a:gdLst>
                  <a:gd name="connsiteX0" fmla="*/ -168 w 88288"/>
                  <a:gd name="connsiteY0" fmla="*/ -57 h 88288"/>
                  <a:gd name="connsiteX1" fmla="*/ 88120 w 88288"/>
                  <a:gd name="connsiteY1" fmla="*/ -57 h 88288"/>
                  <a:gd name="connsiteX2" fmla="*/ 88120 w 88288"/>
                  <a:gd name="connsiteY2" fmla="*/ 88231 h 88288"/>
                  <a:gd name="connsiteX3" fmla="*/ -168 w 88288"/>
                  <a:gd name="connsiteY3" fmla="*/ 88231 h 88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288" h="88288">
                    <a:moveTo>
                      <a:pt x="-168" y="-57"/>
                    </a:moveTo>
                    <a:lnTo>
                      <a:pt x="88120" y="-57"/>
                    </a:lnTo>
                    <a:lnTo>
                      <a:pt x="88120" y="88231"/>
                    </a:lnTo>
                    <a:lnTo>
                      <a:pt x="-168" y="8823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9D9207A0-12E3-4FC3-E7B5-A8EDBF430CC6}"/>
                  </a:ext>
                </a:extLst>
              </p:cNvPr>
              <p:cNvSpPr/>
              <p:nvPr/>
            </p:nvSpPr>
            <p:spPr>
              <a:xfrm>
                <a:off x="5691386" y="4562520"/>
                <a:ext cx="88287" cy="88288"/>
              </a:xfrm>
              <a:custGeom>
                <a:avLst/>
                <a:gdLst>
                  <a:gd name="connsiteX0" fmla="*/ -168 w 88287"/>
                  <a:gd name="connsiteY0" fmla="*/ -57 h 88288"/>
                  <a:gd name="connsiteX1" fmla="*/ 88120 w 88287"/>
                  <a:gd name="connsiteY1" fmla="*/ -57 h 88288"/>
                  <a:gd name="connsiteX2" fmla="*/ 88120 w 88287"/>
                  <a:gd name="connsiteY2" fmla="*/ 88231 h 88288"/>
                  <a:gd name="connsiteX3" fmla="*/ -168 w 88287"/>
                  <a:gd name="connsiteY3" fmla="*/ 88231 h 88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287" h="88288">
                    <a:moveTo>
                      <a:pt x="-168" y="-57"/>
                    </a:moveTo>
                    <a:lnTo>
                      <a:pt x="88120" y="-57"/>
                    </a:lnTo>
                    <a:lnTo>
                      <a:pt x="88120" y="88231"/>
                    </a:lnTo>
                    <a:lnTo>
                      <a:pt x="-168" y="8823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61B0BA58-66A1-F2D7-880A-E30157A05578}"/>
                  </a:ext>
                </a:extLst>
              </p:cNvPr>
              <p:cNvSpPr/>
              <p:nvPr/>
            </p:nvSpPr>
            <p:spPr>
              <a:xfrm>
                <a:off x="5576329" y="4677576"/>
                <a:ext cx="88288" cy="88288"/>
              </a:xfrm>
              <a:custGeom>
                <a:avLst/>
                <a:gdLst>
                  <a:gd name="connsiteX0" fmla="*/ -168 w 88288"/>
                  <a:gd name="connsiteY0" fmla="*/ -57 h 88288"/>
                  <a:gd name="connsiteX1" fmla="*/ 88120 w 88288"/>
                  <a:gd name="connsiteY1" fmla="*/ -57 h 88288"/>
                  <a:gd name="connsiteX2" fmla="*/ 88120 w 88288"/>
                  <a:gd name="connsiteY2" fmla="*/ 88231 h 88288"/>
                  <a:gd name="connsiteX3" fmla="*/ -168 w 88288"/>
                  <a:gd name="connsiteY3" fmla="*/ 88231 h 88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288" h="88288">
                    <a:moveTo>
                      <a:pt x="-168" y="-57"/>
                    </a:moveTo>
                    <a:lnTo>
                      <a:pt x="88120" y="-57"/>
                    </a:lnTo>
                    <a:lnTo>
                      <a:pt x="88120" y="88231"/>
                    </a:lnTo>
                    <a:lnTo>
                      <a:pt x="-168" y="8823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909D24F9-A6A8-2B33-25A9-4F9BA95951AA}"/>
                  </a:ext>
                </a:extLst>
              </p:cNvPr>
              <p:cNvSpPr/>
              <p:nvPr/>
            </p:nvSpPr>
            <p:spPr>
              <a:xfrm>
                <a:off x="5847708" y="4370836"/>
                <a:ext cx="124849" cy="124849"/>
              </a:xfrm>
              <a:custGeom>
                <a:avLst/>
                <a:gdLst>
                  <a:gd name="connsiteX0" fmla="*/ -168 w 124849"/>
                  <a:gd name="connsiteY0" fmla="*/ 62368 h 124849"/>
                  <a:gd name="connsiteX1" fmla="*/ 62257 w 124849"/>
                  <a:gd name="connsiteY1" fmla="*/ -57 h 124849"/>
                  <a:gd name="connsiteX2" fmla="*/ 124681 w 124849"/>
                  <a:gd name="connsiteY2" fmla="*/ 62368 h 124849"/>
                  <a:gd name="connsiteX3" fmla="*/ 62257 w 124849"/>
                  <a:gd name="connsiteY3" fmla="*/ 124792 h 124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849" h="124849">
                    <a:moveTo>
                      <a:pt x="-168" y="62368"/>
                    </a:moveTo>
                    <a:lnTo>
                      <a:pt x="62257" y="-57"/>
                    </a:lnTo>
                    <a:lnTo>
                      <a:pt x="124681" y="62368"/>
                    </a:lnTo>
                    <a:lnTo>
                      <a:pt x="62257" y="124792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2546D52F-E501-808E-2000-9CA746E411F5}"/>
                  </a:ext>
                </a:extLst>
              </p:cNvPr>
              <p:cNvSpPr/>
              <p:nvPr/>
            </p:nvSpPr>
            <p:spPr>
              <a:xfrm>
                <a:off x="5689712" y="4406040"/>
                <a:ext cx="117996" cy="118403"/>
              </a:xfrm>
              <a:custGeom>
                <a:avLst/>
                <a:gdLst>
                  <a:gd name="connsiteX0" fmla="*/ -168 w 117996"/>
                  <a:gd name="connsiteY0" fmla="*/ 78178 h 118403"/>
                  <a:gd name="connsiteX1" fmla="*/ -168 w 117996"/>
                  <a:gd name="connsiteY1" fmla="*/ 79014 h 118403"/>
                  <a:gd name="connsiteX2" fmla="*/ 78078 w 117996"/>
                  <a:gd name="connsiteY2" fmla="*/ 118346 h 118403"/>
                  <a:gd name="connsiteX3" fmla="*/ 117828 w 117996"/>
                  <a:gd name="connsiteY3" fmla="*/ 39694 h 118403"/>
                  <a:gd name="connsiteX4" fmla="*/ 39164 w 117996"/>
                  <a:gd name="connsiteY4" fmla="*/ -57 h 118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996" h="118403">
                    <a:moveTo>
                      <a:pt x="-168" y="78178"/>
                    </a:moveTo>
                    <a:lnTo>
                      <a:pt x="-168" y="79014"/>
                    </a:lnTo>
                    <a:lnTo>
                      <a:pt x="78078" y="118346"/>
                    </a:lnTo>
                    <a:lnTo>
                      <a:pt x="117828" y="39694"/>
                    </a:lnTo>
                    <a:lnTo>
                      <a:pt x="39164" y="-57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25A06ED5-54BC-0CDF-A243-087D43D64BDF}"/>
                  </a:ext>
                </a:extLst>
              </p:cNvPr>
              <p:cNvSpPr/>
              <p:nvPr/>
            </p:nvSpPr>
            <p:spPr>
              <a:xfrm>
                <a:off x="5815387" y="4528786"/>
                <a:ext cx="118607" cy="118607"/>
              </a:xfrm>
              <a:custGeom>
                <a:avLst/>
                <a:gdLst>
                  <a:gd name="connsiteX0" fmla="*/ -168 w 118607"/>
                  <a:gd name="connsiteY0" fmla="*/ 78743 h 118607"/>
                  <a:gd name="connsiteX1" fmla="*/ 39639 w 118607"/>
                  <a:gd name="connsiteY1" fmla="*/ -57 h 118607"/>
                  <a:gd name="connsiteX2" fmla="*/ 118439 w 118607"/>
                  <a:gd name="connsiteY2" fmla="*/ 39750 h 118607"/>
                  <a:gd name="connsiteX3" fmla="*/ 78632 w 118607"/>
                  <a:gd name="connsiteY3" fmla="*/ 118550 h 118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607" h="118607">
                    <a:moveTo>
                      <a:pt x="-168" y="78743"/>
                    </a:moveTo>
                    <a:lnTo>
                      <a:pt x="39639" y="-57"/>
                    </a:lnTo>
                    <a:lnTo>
                      <a:pt x="118439" y="39750"/>
                    </a:lnTo>
                    <a:lnTo>
                      <a:pt x="78632" y="118550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97A43E7E-E061-BE19-9289-B1D5BCEF60DA}"/>
                  </a:ext>
                </a:extLst>
              </p:cNvPr>
              <p:cNvSpPr/>
              <p:nvPr/>
            </p:nvSpPr>
            <p:spPr>
              <a:xfrm>
                <a:off x="5576329" y="4447464"/>
                <a:ext cx="88288" cy="88276"/>
              </a:xfrm>
              <a:custGeom>
                <a:avLst/>
                <a:gdLst>
                  <a:gd name="connsiteX0" fmla="*/ -168 w 88288"/>
                  <a:gd name="connsiteY0" fmla="*/ -57 h 88276"/>
                  <a:gd name="connsiteX1" fmla="*/ 88120 w 88288"/>
                  <a:gd name="connsiteY1" fmla="*/ -57 h 88276"/>
                  <a:gd name="connsiteX2" fmla="*/ 88120 w 88288"/>
                  <a:gd name="connsiteY2" fmla="*/ 88220 h 88276"/>
                  <a:gd name="connsiteX3" fmla="*/ -168 w 88288"/>
                  <a:gd name="connsiteY3" fmla="*/ 88220 h 88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288" h="88276">
                    <a:moveTo>
                      <a:pt x="-168" y="-57"/>
                    </a:moveTo>
                    <a:lnTo>
                      <a:pt x="88120" y="-57"/>
                    </a:lnTo>
                    <a:lnTo>
                      <a:pt x="88120" y="88220"/>
                    </a:lnTo>
                    <a:lnTo>
                      <a:pt x="-168" y="88220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B739048F-F942-E73E-2A0C-1231D95B9CA2}"/>
                  </a:ext>
                </a:extLst>
              </p:cNvPr>
              <p:cNvSpPr/>
              <p:nvPr/>
            </p:nvSpPr>
            <p:spPr>
              <a:xfrm>
                <a:off x="5691386" y="4677576"/>
                <a:ext cx="88287" cy="88288"/>
              </a:xfrm>
              <a:custGeom>
                <a:avLst/>
                <a:gdLst>
                  <a:gd name="connsiteX0" fmla="*/ -168 w 88287"/>
                  <a:gd name="connsiteY0" fmla="*/ -57 h 88288"/>
                  <a:gd name="connsiteX1" fmla="*/ 88120 w 88287"/>
                  <a:gd name="connsiteY1" fmla="*/ -57 h 88288"/>
                  <a:gd name="connsiteX2" fmla="*/ 88120 w 88287"/>
                  <a:gd name="connsiteY2" fmla="*/ 88231 h 88288"/>
                  <a:gd name="connsiteX3" fmla="*/ -168 w 88287"/>
                  <a:gd name="connsiteY3" fmla="*/ 88231 h 88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287" h="88288">
                    <a:moveTo>
                      <a:pt x="-168" y="-57"/>
                    </a:moveTo>
                    <a:lnTo>
                      <a:pt x="88120" y="-57"/>
                    </a:lnTo>
                    <a:lnTo>
                      <a:pt x="88120" y="88231"/>
                    </a:lnTo>
                    <a:lnTo>
                      <a:pt x="-168" y="8823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8E0DB5D1-6415-8CD8-F3E8-393C03187A5F}"/>
                  </a:ext>
                </a:extLst>
              </p:cNvPr>
              <p:cNvSpPr/>
              <p:nvPr/>
            </p:nvSpPr>
            <p:spPr>
              <a:xfrm>
                <a:off x="5806871" y="4677576"/>
                <a:ext cx="88276" cy="88288"/>
              </a:xfrm>
              <a:custGeom>
                <a:avLst/>
                <a:gdLst>
                  <a:gd name="connsiteX0" fmla="*/ -168 w 88276"/>
                  <a:gd name="connsiteY0" fmla="*/ -57 h 88288"/>
                  <a:gd name="connsiteX1" fmla="*/ 88109 w 88276"/>
                  <a:gd name="connsiteY1" fmla="*/ -57 h 88288"/>
                  <a:gd name="connsiteX2" fmla="*/ 88109 w 88276"/>
                  <a:gd name="connsiteY2" fmla="*/ 88231 h 88288"/>
                  <a:gd name="connsiteX3" fmla="*/ -168 w 88276"/>
                  <a:gd name="connsiteY3" fmla="*/ 88231 h 88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276" h="88288">
                    <a:moveTo>
                      <a:pt x="-168" y="-57"/>
                    </a:moveTo>
                    <a:lnTo>
                      <a:pt x="88109" y="-57"/>
                    </a:lnTo>
                    <a:lnTo>
                      <a:pt x="88109" y="88231"/>
                    </a:lnTo>
                    <a:lnTo>
                      <a:pt x="-168" y="8823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7C7C29D-2429-C51F-E2FC-23A702FD342D}"/>
                </a:ext>
              </a:extLst>
            </p:cNvPr>
            <p:cNvSpPr/>
            <p:nvPr/>
          </p:nvSpPr>
          <p:spPr>
            <a:xfrm>
              <a:off x="5587638" y="4227776"/>
              <a:ext cx="143828" cy="137392"/>
            </a:xfrm>
            <a:custGeom>
              <a:avLst/>
              <a:gdLst>
                <a:gd name="connsiteX0" fmla="*/ 32775 w 143828"/>
                <a:gd name="connsiteY0" fmla="*/ 137246 h 137392"/>
                <a:gd name="connsiteX1" fmla="*/ 32775 w 143828"/>
                <a:gd name="connsiteY1" fmla="*/ 123879 h 137392"/>
                <a:gd name="connsiteX2" fmla="*/ 32775 w 143828"/>
                <a:gd name="connsiteY2" fmla="*/ 123879 h 137392"/>
                <a:gd name="connsiteX3" fmla="*/ 46142 w 143828"/>
                <a:gd name="connsiteY3" fmla="*/ 123879 h 137392"/>
                <a:gd name="connsiteX4" fmla="*/ 46142 w 143828"/>
                <a:gd name="connsiteY4" fmla="*/ 110524 h 137392"/>
                <a:gd name="connsiteX5" fmla="*/ 59509 w 143828"/>
                <a:gd name="connsiteY5" fmla="*/ 110524 h 137392"/>
                <a:gd name="connsiteX6" fmla="*/ 59509 w 143828"/>
                <a:gd name="connsiteY6" fmla="*/ 97157 h 137392"/>
                <a:gd name="connsiteX7" fmla="*/ 78779 w 143828"/>
                <a:gd name="connsiteY7" fmla="*/ 103365 h 137392"/>
                <a:gd name="connsiteX8" fmla="*/ 91682 w 143828"/>
                <a:gd name="connsiteY8" fmla="*/ 90473 h 137392"/>
                <a:gd name="connsiteX9" fmla="*/ 130370 w 143828"/>
                <a:gd name="connsiteY9" fmla="*/ 77570 h 137392"/>
                <a:gd name="connsiteX10" fmla="*/ 130370 w 143828"/>
                <a:gd name="connsiteY10" fmla="*/ 13234 h 137392"/>
                <a:gd name="connsiteX11" fmla="*/ 66034 w 143828"/>
                <a:gd name="connsiteY11" fmla="*/ 13234 h 137392"/>
                <a:gd name="connsiteX12" fmla="*/ 53753 w 143828"/>
                <a:gd name="connsiteY12" fmla="*/ 55190 h 137392"/>
                <a:gd name="connsiteX13" fmla="*/ -168 w 143828"/>
                <a:gd name="connsiteY13" fmla="*/ 109280 h 137392"/>
                <a:gd name="connsiteX14" fmla="*/ -168 w 143828"/>
                <a:gd name="connsiteY14" fmla="*/ 117207 h 137392"/>
                <a:gd name="connsiteX15" fmla="*/ 2783 w 143828"/>
                <a:gd name="connsiteY15" fmla="*/ 134295 h 137392"/>
                <a:gd name="connsiteX16" fmla="*/ 32775 w 143828"/>
                <a:gd name="connsiteY16" fmla="*/ 137246 h 137392"/>
                <a:gd name="connsiteX17" fmla="*/ 106440 w 143828"/>
                <a:gd name="connsiteY17" fmla="*/ 22869 h 137392"/>
                <a:gd name="connsiteX18" fmla="*/ 121051 w 143828"/>
                <a:gd name="connsiteY18" fmla="*/ 22869 h 137392"/>
                <a:gd name="connsiteX19" fmla="*/ 121051 w 143828"/>
                <a:gd name="connsiteY19" fmla="*/ 37480 h 137392"/>
                <a:gd name="connsiteX20" fmla="*/ 106440 w 143828"/>
                <a:gd name="connsiteY20" fmla="*/ 37480 h 137392"/>
                <a:gd name="connsiteX21" fmla="*/ 106440 w 143828"/>
                <a:gd name="connsiteY21" fmla="*/ 22869 h 13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8" h="137392">
                  <a:moveTo>
                    <a:pt x="32775" y="137246"/>
                  </a:moveTo>
                  <a:lnTo>
                    <a:pt x="32775" y="123879"/>
                  </a:lnTo>
                  <a:lnTo>
                    <a:pt x="32775" y="123879"/>
                  </a:lnTo>
                  <a:lnTo>
                    <a:pt x="46142" y="123879"/>
                  </a:lnTo>
                  <a:lnTo>
                    <a:pt x="46142" y="110524"/>
                  </a:lnTo>
                  <a:lnTo>
                    <a:pt x="59509" y="110524"/>
                  </a:lnTo>
                  <a:lnTo>
                    <a:pt x="59509" y="97157"/>
                  </a:lnTo>
                  <a:lnTo>
                    <a:pt x="78779" y="103365"/>
                  </a:lnTo>
                  <a:lnTo>
                    <a:pt x="91682" y="90473"/>
                  </a:lnTo>
                  <a:cubicBezTo>
                    <a:pt x="105355" y="92497"/>
                    <a:pt x="119808" y="88143"/>
                    <a:pt x="130370" y="77570"/>
                  </a:cubicBezTo>
                  <a:cubicBezTo>
                    <a:pt x="148091" y="59860"/>
                    <a:pt x="148091" y="30955"/>
                    <a:pt x="130370" y="13234"/>
                  </a:cubicBezTo>
                  <a:cubicBezTo>
                    <a:pt x="112660" y="-4487"/>
                    <a:pt x="83755" y="-4487"/>
                    <a:pt x="66034" y="13234"/>
                  </a:cubicBezTo>
                  <a:cubicBezTo>
                    <a:pt x="54691" y="24576"/>
                    <a:pt x="50654" y="40431"/>
                    <a:pt x="53753" y="55190"/>
                  </a:cubicBezTo>
                  <a:lnTo>
                    <a:pt x="-168" y="109280"/>
                  </a:lnTo>
                  <a:lnTo>
                    <a:pt x="-168" y="117207"/>
                  </a:lnTo>
                  <a:lnTo>
                    <a:pt x="2783" y="134295"/>
                  </a:lnTo>
                  <a:cubicBezTo>
                    <a:pt x="10247" y="136319"/>
                    <a:pt x="25164" y="137710"/>
                    <a:pt x="32775" y="137246"/>
                  </a:cubicBezTo>
                  <a:close/>
                  <a:moveTo>
                    <a:pt x="106440" y="22869"/>
                  </a:moveTo>
                  <a:cubicBezTo>
                    <a:pt x="110478" y="18832"/>
                    <a:pt x="117014" y="18832"/>
                    <a:pt x="121051" y="22869"/>
                  </a:cubicBezTo>
                  <a:cubicBezTo>
                    <a:pt x="125089" y="26906"/>
                    <a:pt x="125089" y="33443"/>
                    <a:pt x="121051" y="37480"/>
                  </a:cubicBezTo>
                  <a:cubicBezTo>
                    <a:pt x="117014" y="41517"/>
                    <a:pt x="110478" y="41517"/>
                    <a:pt x="106440" y="37480"/>
                  </a:cubicBezTo>
                  <a:cubicBezTo>
                    <a:pt x="102403" y="33443"/>
                    <a:pt x="102403" y="26906"/>
                    <a:pt x="106440" y="22869"/>
                  </a:cubicBezTo>
                  <a:close/>
                </a:path>
              </a:pathLst>
            </a:custGeom>
            <a:solidFill>
              <a:srgbClr val="262261"/>
            </a:solidFill>
            <a:ln w="112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0ADDE6C-E342-72F6-FA23-1C533F2FDF51}"/>
                </a:ext>
              </a:extLst>
            </p:cNvPr>
            <p:cNvSpPr/>
            <p:nvPr/>
          </p:nvSpPr>
          <p:spPr>
            <a:xfrm>
              <a:off x="7888987" y="4454872"/>
              <a:ext cx="282720" cy="282720"/>
            </a:xfrm>
            <a:custGeom>
              <a:avLst/>
              <a:gdLst>
                <a:gd name="connsiteX0" fmla="*/ -168 w 282720"/>
                <a:gd name="connsiteY0" fmla="*/ 141303 h 282720"/>
                <a:gd name="connsiteX1" fmla="*/ 141192 w 282720"/>
                <a:gd name="connsiteY1" fmla="*/ -57 h 282720"/>
                <a:gd name="connsiteX2" fmla="*/ 282553 w 282720"/>
                <a:gd name="connsiteY2" fmla="*/ 141303 h 282720"/>
                <a:gd name="connsiteX3" fmla="*/ 141192 w 282720"/>
                <a:gd name="connsiteY3" fmla="*/ 282664 h 282720"/>
                <a:gd name="connsiteX4" fmla="*/ -168 w 282720"/>
                <a:gd name="connsiteY4" fmla="*/ 141303 h 28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720" h="282720">
                  <a:moveTo>
                    <a:pt x="-168" y="141303"/>
                  </a:moveTo>
                  <a:cubicBezTo>
                    <a:pt x="-168" y="63227"/>
                    <a:pt x="63116" y="-57"/>
                    <a:pt x="141192" y="-57"/>
                  </a:cubicBezTo>
                  <a:cubicBezTo>
                    <a:pt x="219269" y="-57"/>
                    <a:pt x="282553" y="63227"/>
                    <a:pt x="282553" y="141303"/>
                  </a:cubicBezTo>
                  <a:cubicBezTo>
                    <a:pt x="282553" y="219380"/>
                    <a:pt x="219269" y="282664"/>
                    <a:pt x="141192" y="282664"/>
                  </a:cubicBezTo>
                  <a:cubicBezTo>
                    <a:pt x="63116" y="282664"/>
                    <a:pt x="-168" y="219380"/>
                    <a:pt x="-168" y="141303"/>
                  </a:cubicBezTo>
                  <a:close/>
                </a:path>
              </a:pathLst>
            </a:custGeom>
            <a:noFill/>
            <a:ln w="1506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31E70B5-F360-7AB2-E356-31CC8623F03B}"/>
                </a:ext>
              </a:extLst>
            </p:cNvPr>
            <p:cNvSpPr txBox="1"/>
            <p:nvPr/>
          </p:nvSpPr>
          <p:spPr>
            <a:xfrm>
              <a:off x="7880881" y="4414806"/>
              <a:ext cx="295968" cy="3515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92" spc="0" baseline="0">
                  <a:solidFill>
                    <a:srgbClr val="000000"/>
                  </a:solidFill>
                  <a:latin typeface="Calibri"/>
                  <a:cs typeface="Calibri"/>
                  <a:sym typeface="Calibri"/>
                  <a:rtl val="0"/>
                </a:rPr>
                <a:t>3</a:t>
              </a:r>
            </a:p>
          </p:txBody>
        </p:sp>
        <p:grpSp>
          <p:nvGrpSpPr>
            <p:cNvPr id="113" name="Content Placeholder 5">
              <a:extLst>
                <a:ext uri="{FF2B5EF4-FFF2-40B4-BE49-F238E27FC236}">
                  <a16:creationId xmlns:a16="http://schemas.microsoft.com/office/drawing/2014/main" id="{76D6730C-032F-66D8-60C1-6AD9F2FEE005}"/>
                </a:ext>
              </a:extLst>
            </p:cNvPr>
            <p:cNvGrpSpPr/>
            <p:nvPr/>
          </p:nvGrpSpPr>
          <p:grpSpPr>
            <a:xfrm>
              <a:off x="8462179" y="4223199"/>
              <a:ext cx="144455" cy="139474"/>
              <a:chOff x="8462179" y="4223199"/>
              <a:chExt cx="144455" cy="139474"/>
            </a:xfrm>
            <a:solidFill>
              <a:srgbClr val="262261"/>
            </a:solidFill>
          </p:grpSpPr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450DDF3-C2C0-B618-37F8-F27E08307E9D}"/>
                  </a:ext>
                </a:extLst>
              </p:cNvPr>
              <p:cNvSpPr/>
              <p:nvPr/>
            </p:nvSpPr>
            <p:spPr>
              <a:xfrm>
                <a:off x="8503905" y="4289242"/>
                <a:ext cx="48650" cy="55639"/>
              </a:xfrm>
              <a:custGeom>
                <a:avLst/>
                <a:gdLst>
                  <a:gd name="connsiteX0" fmla="*/ 48483 w 48650"/>
                  <a:gd name="connsiteY0" fmla="*/ 10200 h 55639"/>
                  <a:gd name="connsiteX1" fmla="*/ 36823 w 48650"/>
                  <a:gd name="connsiteY1" fmla="*/ -57 h 55639"/>
                  <a:gd name="connsiteX2" fmla="*/ -168 w 48650"/>
                  <a:gd name="connsiteY2" fmla="*/ 45484 h 55639"/>
                  <a:gd name="connsiteX3" fmla="*/ 11650 w 48650"/>
                  <a:gd name="connsiteY3" fmla="*/ 55583 h 5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650" h="55639">
                    <a:moveTo>
                      <a:pt x="48483" y="10200"/>
                    </a:moveTo>
                    <a:lnTo>
                      <a:pt x="36823" y="-57"/>
                    </a:lnTo>
                    <a:lnTo>
                      <a:pt x="-168" y="45484"/>
                    </a:lnTo>
                    <a:lnTo>
                      <a:pt x="11650" y="55583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8B9AE931-9B00-0F0B-9E21-20A15B487956}"/>
                  </a:ext>
                </a:extLst>
              </p:cNvPr>
              <p:cNvSpPr/>
              <p:nvPr/>
            </p:nvSpPr>
            <p:spPr>
              <a:xfrm>
                <a:off x="8495208" y="4342858"/>
                <a:ext cx="13977" cy="15074"/>
              </a:xfrm>
              <a:custGeom>
                <a:avLst/>
                <a:gdLst>
                  <a:gd name="connsiteX0" fmla="*/ 9467 w 13977"/>
                  <a:gd name="connsiteY0" fmla="*/ 4919 h 15074"/>
                  <a:gd name="connsiteX1" fmla="*/ 3247 w 13977"/>
                  <a:gd name="connsiteY1" fmla="*/ -57 h 15074"/>
                  <a:gd name="connsiteX2" fmla="*/ -168 w 13977"/>
                  <a:gd name="connsiteY2" fmla="*/ 15018 h 15074"/>
                  <a:gd name="connsiteX3" fmla="*/ 13809 w 13977"/>
                  <a:gd name="connsiteY3" fmla="*/ 8651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77" h="15074">
                    <a:moveTo>
                      <a:pt x="9467" y="4919"/>
                    </a:moveTo>
                    <a:lnTo>
                      <a:pt x="3247" y="-57"/>
                    </a:lnTo>
                    <a:lnTo>
                      <a:pt x="-168" y="15018"/>
                    </a:lnTo>
                    <a:lnTo>
                      <a:pt x="13809" y="865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05E127CB-0DEB-7763-0D9B-D1E69E33CD00}"/>
                  </a:ext>
                </a:extLst>
              </p:cNvPr>
              <p:cNvSpPr/>
              <p:nvPr/>
            </p:nvSpPr>
            <p:spPr>
              <a:xfrm>
                <a:off x="8588608" y="4223199"/>
                <a:ext cx="18026" cy="17404"/>
              </a:xfrm>
              <a:custGeom>
                <a:avLst/>
                <a:gdLst>
                  <a:gd name="connsiteX0" fmla="*/ -168 w 18026"/>
                  <a:gd name="connsiteY0" fmla="*/ 7249 h 17404"/>
                  <a:gd name="connsiteX1" fmla="*/ 11638 w 18026"/>
                  <a:gd name="connsiteY1" fmla="*/ 17347 h 17404"/>
                  <a:gd name="connsiteX2" fmla="*/ 17858 w 18026"/>
                  <a:gd name="connsiteY2" fmla="*/ 9725 h 17404"/>
                  <a:gd name="connsiteX3" fmla="*/ 5736 w 18026"/>
                  <a:gd name="connsiteY3" fmla="*/ -57 h 1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6" h="17404">
                    <a:moveTo>
                      <a:pt x="-168" y="7249"/>
                    </a:moveTo>
                    <a:lnTo>
                      <a:pt x="11638" y="17347"/>
                    </a:lnTo>
                    <a:lnTo>
                      <a:pt x="17858" y="9725"/>
                    </a:lnTo>
                    <a:lnTo>
                      <a:pt x="5736" y="-57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F50FEABA-560B-EE2A-B2C6-88FCFB08EAFB}"/>
                  </a:ext>
                </a:extLst>
              </p:cNvPr>
              <p:cNvSpPr/>
              <p:nvPr/>
            </p:nvSpPr>
            <p:spPr>
              <a:xfrm>
                <a:off x="8546641" y="4237798"/>
                <a:ext cx="52714" cy="65432"/>
              </a:xfrm>
              <a:custGeom>
                <a:avLst/>
                <a:gdLst>
                  <a:gd name="connsiteX0" fmla="*/ 18639 w 52714"/>
                  <a:gd name="connsiteY0" fmla="*/ 59473 h 65432"/>
                  <a:gd name="connsiteX1" fmla="*/ 25944 w 52714"/>
                  <a:gd name="connsiteY1" fmla="*/ 65376 h 65432"/>
                  <a:gd name="connsiteX2" fmla="*/ 44434 w 52714"/>
                  <a:gd name="connsiteY2" fmla="*/ 42690 h 65432"/>
                  <a:gd name="connsiteX3" fmla="*/ 52203 w 52714"/>
                  <a:gd name="connsiteY3" fmla="*/ 19066 h 65432"/>
                  <a:gd name="connsiteX4" fmla="*/ 47861 w 52714"/>
                  <a:gd name="connsiteY4" fmla="*/ 10200 h 65432"/>
                  <a:gd name="connsiteX5" fmla="*/ 36043 w 52714"/>
                  <a:gd name="connsiteY5" fmla="*/ -57 h 65432"/>
                  <a:gd name="connsiteX6" fmla="*/ -168 w 52714"/>
                  <a:gd name="connsiteY6" fmla="*/ 44240 h 65432"/>
                  <a:gd name="connsiteX7" fmla="*/ 11650 w 52714"/>
                  <a:gd name="connsiteY7" fmla="*/ 54497 h 65432"/>
                  <a:gd name="connsiteX8" fmla="*/ 41641 w 52714"/>
                  <a:gd name="connsiteY8" fmla="*/ 17506 h 65432"/>
                  <a:gd name="connsiteX9" fmla="*/ 42885 w 52714"/>
                  <a:gd name="connsiteY9" fmla="*/ 20774 h 65432"/>
                  <a:gd name="connsiteX10" fmla="*/ 37287 w 52714"/>
                  <a:gd name="connsiteY10" fmla="*/ 36629 h 65432"/>
                  <a:gd name="connsiteX11" fmla="*/ 18639 w 52714"/>
                  <a:gd name="connsiteY11" fmla="*/ 59473 h 65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14" h="65432">
                    <a:moveTo>
                      <a:pt x="18639" y="59473"/>
                    </a:moveTo>
                    <a:lnTo>
                      <a:pt x="25944" y="65376"/>
                    </a:lnTo>
                    <a:lnTo>
                      <a:pt x="44434" y="42690"/>
                    </a:lnTo>
                    <a:cubicBezTo>
                      <a:pt x="50654" y="35532"/>
                      <a:pt x="53606" y="26519"/>
                      <a:pt x="52203" y="19066"/>
                    </a:cubicBezTo>
                    <a:cubicBezTo>
                      <a:pt x="51581" y="15640"/>
                      <a:pt x="50032" y="12688"/>
                      <a:pt x="47861" y="10200"/>
                    </a:cubicBezTo>
                    <a:lnTo>
                      <a:pt x="36043" y="-57"/>
                    </a:lnTo>
                    <a:lnTo>
                      <a:pt x="-168" y="44240"/>
                    </a:lnTo>
                    <a:lnTo>
                      <a:pt x="11650" y="54497"/>
                    </a:lnTo>
                    <a:lnTo>
                      <a:pt x="41641" y="17506"/>
                    </a:lnTo>
                    <a:cubicBezTo>
                      <a:pt x="42263" y="18444"/>
                      <a:pt x="42727" y="19530"/>
                      <a:pt x="42885" y="20774"/>
                    </a:cubicBezTo>
                    <a:cubicBezTo>
                      <a:pt x="43813" y="25433"/>
                      <a:pt x="41482" y="31653"/>
                      <a:pt x="37287" y="36629"/>
                    </a:cubicBezTo>
                    <a:lnTo>
                      <a:pt x="18639" y="59473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38D3D98F-C8E9-49D3-01AF-DBB7F09DD7CA}"/>
                  </a:ext>
                </a:extLst>
              </p:cNvPr>
              <p:cNvSpPr/>
              <p:nvPr/>
            </p:nvSpPr>
            <p:spPr>
              <a:xfrm>
                <a:off x="8462179" y="4254176"/>
                <a:ext cx="59130" cy="108497"/>
              </a:xfrm>
              <a:custGeom>
                <a:avLst/>
                <a:gdLst>
                  <a:gd name="connsiteX0" fmla="*/ 5664 w 59130"/>
                  <a:gd name="connsiteY0" fmla="*/ 90186 h 108497"/>
                  <a:gd name="connsiteX1" fmla="*/ 6749 w 59130"/>
                  <a:gd name="connsiteY1" fmla="*/ 87845 h 108497"/>
                  <a:gd name="connsiteX2" fmla="*/ 10165 w 59130"/>
                  <a:gd name="connsiteY2" fmla="*/ 83807 h 108497"/>
                  <a:gd name="connsiteX3" fmla="*/ 19800 w 59130"/>
                  <a:gd name="connsiteY3" fmla="*/ 77441 h 108497"/>
                  <a:gd name="connsiteX4" fmla="*/ 30995 w 59130"/>
                  <a:gd name="connsiteY4" fmla="*/ 72001 h 108497"/>
                  <a:gd name="connsiteX5" fmla="*/ 36899 w 59130"/>
                  <a:gd name="connsiteY5" fmla="*/ 68574 h 108497"/>
                  <a:gd name="connsiteX6" fmla="*/ 40009 w 59130"/>
                  <a:gd name="connsiteY6" fmla="*/ 66098 h 108497"/>
                  <a:gd name="connsiteX7" fmla="*/ 42802 w 59130"/>
                  <a:gd name="connsiteY7" fmla="*/ 61744 h 108497"/>
                  <a:gd name="connsiteX8" fmla="*/ 42802 w 59130"/>
                  <a:gd name="connsiteY8" fmla="*/ 55682 h 108497"/>
                  <a:gd name="connsiteX9" fmla="*/ 39850 w 59130"/>
                  <a:gd name="connsiteY9" fmla="*/ 51328 h 108497"/>
                  <a:gd name="connsiteX10" fmla="*/ 33325 w 59130"/>
                  <a:gd name="connsiteY10" fmla="*/ 47133 h 108497"/>
                  <a:gd name="connsiteX11" fmla="*/ 21824 w 59130"/>
                  <a:gd name="connsiteY11" fmla="*/ 42157 h 108497"/>
                  <a:gd name="connsiteX12" fmla="*/ 13738 w 59130"/>
                  <a:gd name="connsiteY12" fmla="*/ 36095 h 108497"/>
                  <a:gd name="connsiteX13" fmla="*/ 11883 w 59130"/>
                  <a:gd name="connsiteY13" fmla="*/ 27241 h 108497"/>
                  <a:gd name="connsiteX14" fmla="*/ 15299 w 59130"/>
                  <a:gd name="connsiteY14" fmla="*/ 17300 h 108497"/>
                  <a:gd name="connsiteX15" fmla="*/ 34253 w 59130"/>
                  <a:gd name="connsiteY15" fmla="*/ 5324 h 108497"/>
                  <a:gd name="connsiteX16" fmla="*/ 46376 w 59130"/>
                  <a:gd name="connsiteY16" fmla="*/ 2994 h 108497"/>
                  <a:gd name="connsiteX17" fmla="*/ 52596 w 59130"/>
                  <a:gd name="connsiteY17" fmla="*/ 2372 h 108497"/>
                  <a:gd name="connsiteX18" fmla="*/ 58962 w 59130"/>
                  <a:gd name="connsiteY18" fmla="*/ 2067 h 108497"/>
                  <a:gd name="connsiteX19" fmla="*/ 33167 w 59130"/>
                  <a:gd name="connsiteY19" fmla="*/ 506 h 108497"/>
                  <a:gd name="connsiteX20" fmla="*/ 20275 w 59130"/>
                  <a:gd name="connsiteY20" fmla="*/ 4080 h 108497"/>
                  <a:gd name="connsiteX21" fmla="*/ 9079 w 59130"/>
                  <a:gd name="connsiteY21" fmla="*/ 12630 h 108497"/>
                  <a:gd name="connsiteX22" fmla="*/ 5347 w 59130"/>
                  <a:gd name="connsiteY22" fmla="*/ 18849 h 108497"/>
                  <a:gd name="connsiteX23" fmla="*/ 3334 w 59130"/>
                  <a:gd name="connsiteY23" fmla="*/ 25838 h 108497"/>
                  <a:gd name="connsiteX24" fmla="*/ 3176 w 59130"/>
                  <a:gd name="connsiteY24" fmla="*/ 33460 h 108497"/>
                  <a:gd name="connsiteX25" fmla="*/ 6128 w 59130"/>
                  <a:gd name="connsiteY25" fmla="*/ 41071 h 108497"/>
                  <a:gd name="connsiteX26" fmla="*/ 11567 w 59130"/>
                  <a:gd name="connsiteY26" fmla="*/ 46669 h 108497"/>
                  <a:gd name="connsiteX27" fmla="*/ 17628 w 59130"/>
                  <a:gd name="connsiteY27" fmla="*/ 50401 h 108497"/>
                  <a:gd name="connsiteX28" fmla="*/ 29288 w 59130"/>
                  <a:gd name="connsiteY28" fmla="*/ 55524 h 108497"/>
                  <a:gd name="connsiteX29" fmla="*/ 33484 w 59130"/>
                  <a:gd name="connsiteY29" fmla="*/ 58012 h 108497"/>
                  <a:gd name="connsiteX30" fmla="*/ 34106 w 59130"/>
                  <a:gd name="connsiteY30" fmla="*/ 58792 h 108497"/>
                  <a:gd name="connsiteX31" fmla="*/ 34106 w 59130"/>
                  <a:gd name="connsiteY31" fmla="*/ 58792 h 108497"/>
                  <a:gd name="connsiteX32" fmla="*/ 33484 w 59130"/>
                  <a:gd name="connsiteY32" fmla="*/ 59720 h 108497"/>
                  <a:gd name="connsiteX33" fmla="*/ 31776 w 59130"/>
                  <a:gd name="connsiteY33" fmla="*/ 61280 h 108497"/>
                  <a:gd name="connsiteX34" fmla="*/ 26947 w 59130"/>
                  <a:gd name="connsiteY34" fmla="*/ 64379 h 108497"/>
                  <a:gd name="connsiteX35" fmla="*/ 15921 w 59130"/>
                  <a:gd name="connsiteY35" fmla="*/ 70599 h 108497"/>
                  <a:gd name="connsiteX36" fmla="*/ 5347 w 59130"/>
                  <a:gd name="connsiteY36" fmla="*/ 79148 h 108497"/>
                  <a:gd name="connsiteX37" fmla="*/ 1468 w 59130"/>
                  <a:gd name="connsiteY37" fmla="*/ 85210 h 108497"/>
                  <a:gd name="connsiteX38" fmla="*/ 383 w 59130"/>
                  <a:gd name="connsiteY38" fmla="*/ 88783 h 108497"/>
                  <a:gd name="connsiteX39" fmla="*/ -92 w 59130"/>
                  <a:gd name="connsiteY39" fmla="*/ 92199 h 108497"/>
                  <a:gd name="connsiteX40" fmla="*/ 530 w 59130"/>
                  <a:gd name="connsiteY40" fmla="*/ 99346 h 108497"/>
                  <a:gd name="connsiteX41" fmla="*/ 4578 w 59130"/>
                  <a:gd name="connsiteY41" fmla="*/ 105566 h 108497"/>
                  <a:gd name="connsiteX42" fmla="*/ 11103 w 59130"/>
                  <a:gd name="connsiteY42" fmla="*/ 108212 h 108497"/>
                  <a:gd name="connsiteX43" fmla="*/ 17787 w 59130"/>
                  <a:gd name="connsiteY43" fmla="*/ 108212 h 108497"/>
                  <a:gd name="connsiteX44" fmla="*/ 30057 w 59130"/>
                  <a:gd name="connsiteY44" fmla="*/ 104944 h 108497"/>
                  <a:gd name="connsiteX45" fmla="*/ 17628 w 59130"/>
                  <a:gd name="connsiteY45" fmla="*/ 106029 h 108497"/>
                  <a:gd name="connsiteX46" fmla="*/ 11725 w 59130"/>
                  <a:gd name="connsiteY46" fmla="*/ 105102 h 108497"/>
                  <a:gd name="connsiteX47" fmla="*/ 7066 w 59130"/>
                  <a:gd name="connsiteY47" fmla="*/ 102456 h 108497"/>
                  <a:gd name="connsiteX48" fmla="*/ 5200 w 59130"/>
                  <a:gd name="connsiteY48" fmla="*/ 92662 h 108497"/>
                  <a:gd name="connsiteX49" fmla="*/ 5664 w 59130"/>
                  <a:gd name="connsiteY49" fmla="*/ 90186 h 108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9130" h="108497">
                    <a:moveTo>
                      <a:pt x="5664" y="90186"/>
                    </a:moveTo>
                    <a:cubicBezTo>
                      <a:pt x="5970" y="89405"/>
                      <a:pt x="6286" y="88625"/>
                      <a:pt x="6749" y="87845"/>
                    </a:cubicBezTo>
                    <a:cubicBezTo>
                      <a:pt x="7688" y="86295"/>
                      <a:pt x="8774" y="85051"/>
                      <a:pt x="10165" y="83807"/>
                    </a:cubicBezTo>
                    <a:cubicBezTo>
                      <a:pt x="12811" y="81319"/>
                      <a:pt x="16226" y="79306"/>
                      <a:pt x="19800" y="77441"/>
                    </a:cubicBezTo>
                    <a:cubicBezTo>
                      <a:pt x="23374" y="75575"/>
                      <a:pt x="27105" y="73867"/>
                      <a:pt x="30995" y="72001"/>
                    </a:cubicBezTo>
                    <a:cubicBezTo>
                      <a:pt x="32862" y="71062"/>
                      <a:pt x="34875" y="69977"/>
                      <a:pt x="36899" y="68574"/>
                    </a:cubicBezTo>
                    <a:cubicBezTo>
                      <a:pt x="37985" y="67952"/>
                      <a:pt x="38923" y="67183"/>
                      <a:pt x="40009" y="66098"/>
                    </a:cubicBezTo>
                    <a:cubicBezTo>
                      <a:pt x="41094" y="65001"/>
                      <a:pt x="42180" y="63757"/>
                      <a:pt x="42802" y="61744"/>
                    </a:cubicBezTo>
                    <a:cubicBezTo>
                      <a:pt x="43583" y="59878"/>
                      <a:pt x="43424" y="57390"/>
                      <a:pt x="42802" y="55682"/>
                    </a:cubicBezTo>
                    <a:cubicBezTo>
                      <a:pt x="42180" y="53816"/>
                      <a:pt x="40936" y="52414"/>
                      <a:pt x="39850" y="51328"/>
                    </a:cubicBezTo>
                    <a:cubicBezTo>
                      <a:pt x="37521" y="49304"/>
                      <a:pt x="35349" y="48218"/>
                      <a:pt x="33325" y="47133"/>
                    </a:cubicBezTo>
                    <a:cubicBezTo>
                      <a:pt x="29288" y="45109"/>
                      <a:pt x="25398" y="43865"/>
                      <a:pt x="21824" y="42157"/>
                    </a:cubicBezTo>
                    <a:cubicBezTo>
                      <a:pt x="18409" y="40449"/>
                      <a:pt x="15458" y="38583"/>
                      <a:pt x="13738" y="36095"/>
                    </a:cubicBezTo>
                    <a:cubicBezTo>
                      <a:pt x="12030" y="33766"/>
                      <a:pt x="11409" y="30656"/>
                      <a:pt x="11883" y="27241"/>
                    </a:cubicBezTo>
                    <a:cubicBezTo>
                      <a:pt x="12347" y="23667"/>
                      <a:pt x="13433" y="20252"/>
                      <a:pt x="15299" y="17300"/>
                    </a:cubicBezTo>
                    <a:cubicBezTo>
                      <a:pt x="19178" y="11386"/>
                      <a:pt x="26483" y="7507"/>
                      <a:pt x="34253" y="5324"/>
                    </a:cubicBezTo>
                    <a:cubicBezTo>
                      <a:pt x="38143" y="4238"/>
                      <a:pt x="42180" y="3458"/>
                      <a:pt x="46376" y="2994"/>
                    </a:cubicBezTo>
                    <a:cubicBezTo>
                      <a:pt x="48400" y="2689"/>
                      <a:pt x="50571" y="2531"/>
                      <a:pt x="52596" y="2372"/>
                    </a:cubicBezTo>
                    <a:cubicBezTo>
                      <a:pt x="54620" y="2225"/>
                      <a:pt x="56791" y="2067"/>
                      <a:pt x="58962" y="2067"/>
                    </a:cubicBezTo>
                    <a:cubicBezTo>
                      <a:pt x="50571" y="-116"/>
                      <a:pt x="41875" y="-579"/>
                      <a:pt x="33167" y="506"/>
                    </a:cubicBezTo>
                    <a:cubicBezTo>
                      <a:pt x="28813" y="1128"/>
                      <a:pt x="24471" y="2225"/>
                      <a:pt x="20275" y="4080"/>
                    </a:cubicBezTo>
                    <a:cubicBezTo>
                      <a:pt x="16079" y="5946"/>
                      <a:pt x="12189" y="8751"/>
                      <a:pt x="9079" y="12630"/>
                    </a:cubicBezTo>
                    <a:cubicBezTo>
                      <a:pt x="7530" y="14495"/>
                      <a:pt x="6286" y="16678"/>
                      <a:pt x="5347" y="18849"/>
                    </a:cubicBezTo>
                    <a:cubicBezTo>
                      <a:pt x="4420" y="21179"/>
                      <a:pt x="3798" y="23350"/>
                      <a:pt x="3334" y="25838"/>
                    </a:cubicBezTo>
                    <a:cubicBezTo>
                      <a:pt x="2859" y="28326"/>
                      <a:pt x="2859" y="30814"/>
                      <a:pt x="3176" y="33460"/>
                    </a:cubicBezTo>
                    <a:cubicBezTo>
                      <a:pt x="3639" y="36095"/>
                      <a:pt x="4578" y="38742"/>
                      <a:pt x="6128" y="41071"/>
                    </a:cubicBezTo>
                    <a:cubicBezTo>
                      <a:pt x="7688" y="43401"/>
                      <a:pt x="9543" y="45109"/>
                      <a:pt x="11567" y="46669"/>
                    </a:cubicBezTo>
                    <a:cubicBezTo>
                      <a:pt x="13591" y="48218"/>
                      <a:pt x="15605" y="49304"/>
                      <a:pt x="17628" y="50401"/>
                    </a:cubicBezTo>
                    <a:cubicBezTo>
                      <a:pt x="21666" y="52414"/>
                      <a:pt x="25714" y="53975"/>
                      <a:pt x="29288" y="55524"/>
                    </a:cubicBezTo>
                    <a:cubicBezTo>
                      <a:pt x="30995" y="56304"/>
                      <a:pt x="32545" y="57232"/>
                      <a:pt x="33484" y="58012"/>
                    </a:cubicBezTo>
                    <a:cubicBezTo>
                      <a:pt x="33948" y="58317"/>
                      <a:pt x="34106" y="58634"/>
                      <a:pt x="34106" y="58792"/>
                    </a:cubicBezTo>
                    <a:cubicBezTo>
                      <a:pt x="34106" y="58939"/>
                      <a:pt x="34106" y="58792"/>
                      <a:pt x="34106" y="58792"/>
                    </a:cubicBezTo>
                    <a:cubicBezTo>
                      <a:pt x="34106" y="58792"/>
                      <a:pt x="33948" y="59256"/>
                      <a:pt x="33484" y="59720"/>
                    </a:cubicBezTo>
                    <a:cubicBezTo>
                      <a:pt x="33009" y="60183"/>
                      <a:pt x="32387" y="60658"/>
                      <a:pt x="31776" y="61280"/>
                    </a:cubicBezTo>
                    <a:cubicBezTo>
                      <a:pt x="30374" y="62366"/>
                      <a:pt x="28666" y="63293"/>
                      <a:pt x="26947" y="64379"/>
                    </a:cubicBezTo>
                    <a:cubicBezTo>
                      <a:pt x="23374" y="66403"/>
                      <a:pt x="19653" y="68427"/>
                      <a:pt x="15921" y="70599"/>
                    </a:cubicBezTo>
                    <a:cubicBezTo>
                      <a:pt x="12189" y="72928"/>
                      <a:pt x="8457" y="75575"/>
                      <a:pt x="5347" y="79148"/>
                    </a:cubicBezTo>
                    <a:cubicBezTo>
                      <a:pt x="3798" y="80856"/>
                      <a:pt x="2395" y="83027"/>
                      <a:pt x="1468" y="85210"/>
                    </a:cubicBezTo>
                    <a:cubicBezTo>
                      <a:pt x="1005" y="86295"/>
                      <a:pt x="530" y="87539"/>
                      <a:pt x="383" y="88783"/>
                    </a:cubicBezTo>
                    <a:cubicBezTo>
                      <a:pt x="66" y="90027"/>
                      <a:pt x="66" y="91113"/>
                      <a:pt x="-92" y="92199"/>
                    </a:cubicBezTo>
                    <a:cubicBezTo>
                      <a:pt x="-239" y="94528"/>
                      <a:pt x="-239" y="96858"/>
                      <a:pt x="530" y="99346"/>
                    </a:cubicBezTo>
                    <a:cubicBezTo>
                      <a:pt x="1152" y="101675"/>
                      <a:pt x="2554" y="104016"/>
                      <a:pt x="4578" y="105566"/>
                    </a:cubicBezTo>
                    <a:cubicBezTo>
                      <a:pt x="6591" y="107115"/>
                      <a:pt x="8921" y="107895"/>
                      <a:pt x="11103" y="108212"/>
                    </a:cubicBezTo>
                    <a:cubicBezTo>
                      <a:pt x="13433" y="108517"/>
                      <a:pt x="15605" y="108517"/>
                      <a:pt x="17787" y="108212"/>
                    </a:cubicBezTo>
                    <a:cubicBezTo>
                      <a:pt x="22141" y="107737"/>
                      <a:pt x="26178" y="106493"/>
                      <a:pt x="30057" y="104944"/>
                    </a:cubicBezTo>
                    <a:cubicBezTo>
                      <a:pt x="25861" y="105724"/>
                      <a:pt x="21666" y="106188"/>
                      <a:pt x="17628" y="106029"/>
                    </a:cubicBezTo>
                    <a:cubicBezTo>
                      <a:pt x="15605" y="105882"/>
                      <a:pt x="13591" y="105724"/>
                      <a:pt x="11725" y="105102"/>
                    </a:cubicBezTo>
                    <a:cubicBezTo>
                      <a:pt x="9860" y="104638"/>
                      <a:pt x="8152" y="103700"/>
                      <a:pt x="7066" y="102456"/>
                    </a:cubicBezTo>
                    <a:cubicBezTo>
                      <a:pt x="4725" y="100126"/>
                      <a:pt x="4420" y="96394"/>
                      <a:pt x="5200" y="92662"/>
                    </a:cubicBezTo>
                    <a:cubicBezTo>
                      <a:pt x="5200" y="92040"/>
                      <a:pt x="5506" y="90955"/>
                      <a:pt x="5664" y="90186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9" name="Content Placeholder 5">
              <a:extLst>
                <a:ext uri="{FF2B5EF4-FFF2-40B4-BE49-F238E27FC236}">
                  <a16:creationId xmlns:a16="http://schemas.microsoft.com/office/drawing/2014/main" id="{A63FAC0E-99DE-3AB4-DAEB-426C0D1FE1EA}"/>
                </a:ext>
              </a:extLst>
            </p:cNvPr>
            <p:cNvGrpSpPr/>
            <p:nvPr/>
          </p:nvGrpSpPr>
          <p:grpSpPr>
            <a:xfrm>
              <a:off x="8222597" y="4370834"/>
              <a:ext cx="407548" cy="395031"/>
              <a:chOff x="8222597" y="4370834"/>
              <a:chExt cx="407548" cy="395031"/>
            </a:xfrm>
            <a:solidFill>
              <a:srgbClr val="262261"/>
            </a:solidFill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FBA259C0-0369-D278-FC63-D28696C0BFD7}"/>
                  </a:ext>
                </a:extLst>
              </p:cNvPr>
              <p:cNvSpPr/>
              <p:nvPr/>
            </p:nvSpPr>
            <p:spPr>
              <a:xfrm>
                <a:off x="8222597" y="4562520"/>
                <a:ext cx="90805" cy="88283"/>
              </a:xfrm>
              <a:custGeom>
                <a:avLst/>
                <a:gdLst>
                  <a:gd name="connsiteX0" fmla="*/ 519 w 90805"/>
                  <a:gd name="connsiteY0" fmla="*/ 63 h 88283"/>
                  <a:gd name="connsiteX1" fmla="*/ 91324 w 90805"/>
                  <a:gd name="connsiteY1" fmla="*/ 63 h 88283"/>
                  <a:gd name="connsiteX2" fmla="*/ 91324 w 90805"/>
                  <a:gd name="connsiteY2" fmla="*/ 88347 h 88283"/>
                  <a:gd name="connsiteX3" fmla="*/ 519 w 90805"/>
                  <a:gd name="connsiteY3" fmla="*/ 88347 h 88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805" h="88283">
                    <a:moveTo>
                      <a:pt x="519" y="63"/>
                    </a:moveTo>
                    <a:lnTo>
                      <a:pt x="91324" y="63"/>
                    </a:lnTo>
                    <a:lnTo>
                      <a:pt x="91324" y="88347"/>
                    </a:lnTo>
                    <a:lnTo>
                      <a:pt x="519" y="88347"/>
                    </a:lnTo>
                    <a:close/>
                  </a:path>
                </a:pathLst>
              </a:custGeom>
              <a:solidFill>
                <a:srgbClr val="262261"/>
              </a:solidFill>
              <a:ln w="114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B85786-FC1A-7C8F-8BA8-59F90A74FA30}"/>
                  </a:ext>
                </a:extLst>
              </p:cNvPr>
              <p:cNvSpPr/>
              <p:nvPr/>
            </p:nvSpPr>
            <p:spPr>
              <a:xfrm>
                <a:off x="8340945" y="4562520"/>
                <a:ext cx="90805" cy="88283"/>
              </a:xfrm>
              <a:custGeom>
                <a:avLst/>
                <a:gdLst>
                  <a:gd name="connsiteX0" fmla="*/ 519 w 90805"/>
                  <a:gd name="connsiteY0" fmla="*/ 63 h 88283"/>
                  <a:gd name="connsiteX1" fmla="*/ 91325 w 90805"/>
                  <a:gd name="connsiteY1" fmla="*/ 63 h 88283"/>
                  <a:gd name="connsiteX2" fmla="*/ 91325 w 90805"/>
                  <a:gd name="connsiteY2" fmla="*/ 88347 h 88283"/>
                  <a:gd name="connsiteX3" fmla="*/ 519 w 90805"/>
                  <a:gd name="connsiteY3" fmla="*/ 88347 h 88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805" h="88283">
                    <a:moveTo>
                      <a:pt x="519" y="63"/>
                    </a:moveTo>
                    <a:lnTo>
                      <a:pt x="91325" y="63"/>
                    </a:lnTo>
                    <a:lnTo>
                      <a:pt x="91325" y="88347"/>
                    </a:lnTo>
                    <a:lnTo>
                      <a:pt x="519" y="88347"/>
                    </a:lnTo>
                    <a:close/>
                  </a:path>
                </a:pathLst>
              </a:custGeom>
              <a:solidFill>
                <a:srgbClr val="262261"/>
              </a:solidFill>
              <a:ln w="114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2888818D-8585-573E-6082-3B159B756F12}"/>
                  </a:ext>
                </a:extLst>
              </p:cNvPr>
              <p:cNvSpPr/>
              <p:nvPr/>
            </p:nvSpPr>
            <p:spPr>
              <a:xfrm>
                <a:off x="8222597" y="4677581"/>
                <a:ext cx="90805" cy="88283"/>
              </a:xfrm>
              <a:custGeom>
                <a:avLst/>
                <a:gdLst>
                  <a:gd name="connsiteX0" fmla="*/ 519 w 90805"/>
                  <a:gd name="connsiteY0" fmla="*/ 63 h 88283"/>
                  <a:gd name="connsiteX1" fmla="*/ 91324 w 90805"/>
                  <a:gd name="connsiteY1" fmla="*/ 63 h 88283"/>
                  <a:gd name="connsiteX2" fmla="*/ 91324 w 90805"/>
                  <a:gd name="connsiteY2" fmla="*/ 88347 h 88283"/>
                  <a:gd name="connsiteX3" fmla="*/ 519 w 90805"/>
                  <a:gd name="connsiteY3" fmla="*/ 88347 h 88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805" h="88283">
                    <a:moveTo>
                      <a:pt x="519" y="63"/>
                    </a:moveTo>
                    <a:lnTo>
                      <a:pt x="91324" y="63"/>
                    </a:lnTo>
                    <a:lnTo>
                      <a:pt x="91324" y="88347"/>
                    </a:lnTo>
                    <a:lnTo>
                      <a:pt x="519" y="88347"/>
                    </a:lnTo>
                    <a:close/>
                  </a:path>
                </a:pathLst>
              </a:custGeom>
              <a:solidFill>
                <a:srgbClr val="262261"/>
              </a:solidFill>
              <a:ln w="114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D48335B3-39B2-0744-04E4-E3662958F591}"/>
                  </a:ext>
                </a:extLst>
              </p:cNvPr>
              <p:cNvSpPr/>
              <p:nvPr/>
            </p:nvSpPr>
            <p:spPr>
              <a:xfrm>
                <a:off x="8501729" y="4370834"/>
                <a:ext cx="128417" cy="124850"/>
              </a:xfrm>
              <a:custGeom>
                <a:avLst/>
                <a:gdLst>
                  <a:gd name="connsiteX0" fmla="*/ 0 w 128417"/>
                  <a:gd name="connsiteY0" fmla="*/ 62425 h 124850"/>
                  <a:gd name="connsiteX1" fmla="*/ 64209 w 128417"/>
                  <a:gd name="connsiteY1" fmla="*/ 0 h 124850"/>
                  <a:gd name="connsiteX2" fmla="*/ 128417 w 128417"/>
                  <a:gd name="connsiteY2" fmla="*/ 62425 h 124850"/>
                  <a:gd name="connsiteX3" fmla="*/ 64208 w 128417"/>
                  <a:gd name="connsiteY3" fmla="*/ 124850 h 12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8417" h="124850">
                    <a:moveTo>
                      <a:pt x="0" y="62425"/>
                    </a:moveTo>
                    <a:lnTo>
                      <a:pt x="64209" y="0"/>
                    </a:lnTo>
                    <a:lnTo>
                      <a:pt x="128417" y="62425"/>
                    </a:lnTo>
                    <a:lnTo>
                      <a:pt x="64208" y="124850"/>
                    </a:lnTo>
                    <a:close/>
                  </a:path>
                </a:pathLst>
              </a:custGeom>
              <a:solidFill>
                <a:srgbClr val="262261"/>
              </a:solidFill>
              <a:ln w="113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411DDC62-BB77-748E-CA51-72D4A60D30BA}"/>
                  </a:ext>
                </a:extLst>
              </p:cNvPr>
              <p:cNvSpPr/>
              <p:nvPr/>
            </p:nvSpPr>
            <p:spPr>
              <a:xfrm>
                <a:off x="8339224" y="4406038"/>
                <a:ext cx="121360" cy="118407"/>
              </a:xfrm>
              <a:custGeom>
                <a:avLst/>
                <a:gdLst>
                  <a:gd name="connsiteX0" fmla="*/ 519 w 121360"/>
                  <a:gd name="connsiteY0" fmla="*/ 78304 h 118407"/>
                  <a:gd name="connsiteX1" fmla="*/ 519 w 121360"/>
                  <a:gd name="connsiteY1" fmla="*/ 79141 h 118407"/>
                  <a:gd name="connsiteX2" fmla="*/ 80996 w 121360"/>
                  <a:gd name="connsiteY2" fmla="*/ 118471 h 118407"/>
                  <a:gd name="connsiteX3" fmla="*/ 121880 w 121360"/>
                  <a:gd name="connsiteY3" fmla="*/ 39811 h 118407"/>
                  <a:gd name="connsiteX4" fmla="*/ 40973 w 121360"/>
                  <a:gd name="connsiteY4" fmla="*/ 63 h 118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360" h="118407">
                    <a:moveTo>
                      <a:pt x="519" y="78304"/>
                    </a:moveTo>
                    <a:lnTo>
                      <a:pt x="519" y="79141"/>
                    </a:lnTo>
                    <a:lnTo>
                      <a:pt x="80996" y="118471"/>
                    </a:lnTo>
                    <a:lnTo>
                      <a:pt x="121880" y="39811"/>
                    </a:lnTo>
                    <a:lnTo>
                      <a:pt x="40973" y="63"/>
                    </a:lnTo>
                    <a:close/>
                  </a:path>
                </a:pathLst>
              </a:custGeom>
              <a:solidFill>
                <a:srgbClr val="262261"/>
              </a:solidFill>
              <a:ln w="114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946CE299-FDB4-6C58-8A73-378C5832B050}"/>
                  </a:ext>
                </a:extLst>
              </p:cNvPr>
              <p:cNvSpPr/>
              <p:nvPr/>
            </p:nvSpPr>
            <p:spPr>
              <a:xfrm>
                <a:off x="8468487" y="4528786"/>
                <a:ext cx="121996" cy="118607"/>
              </a:xfrm>
              <a:custGeom>
                <a:avLst/>
                <a:gdLst>
                  <a:gd name="connsiteX0" fmla="*/ 0 w 121996"/>
                  <a:gd name="connsiteY0" fmla="*/ 78801 h 118607"/>
                  <a:gd name="connsiteX1" fmla="*/ 40944 w 121996"/>
                  <a:gd name="connsiteY1" fmla="*/ 0 h 118607"/>
                  <a:gd name="connsiteX2" fmla="*/ 121997 w 121996"/>
                  <a:gd name="connsiteY2" fmla="*/ 39807 h 118607"/>
                  <a:gd name="connsiteX3" fmla="*/ 81053 w 121996"/>
                  <a:gd name="connsiteY3" fmla="*/ 118607 h 118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996" h="118607">
                    <a:moveTo>
                      <a:pt x="0" y="78801"/>
                    </a:moveTo>
                    <a:lnTo>
                      <a:pt x="40944" y="0"/>
                    </a:lnTo>
                    <a:lnTo>
                      <a:pt x="121997" y="39807"/>
                    </a:lnTo>
                    <a:lnTo>
                      <a:pt x="81053" y="118607"/>
                    </a:lnTo>
                    <a:close/>
                  </a:path>
                </a:pathLst>
              </a:custGeom>
              <a:solidFill>
                <a:srgbClr val="262261"/>
              </a:solidFill>
              <a:ln w="11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B92DEFFF-EF89-8EE2-D58E-8A4A76D887E0}"/>
                  </a:ext>
                </a:extLst>
              </p:cNvPr>
              <p:cNvSpPr/>
              <p:nvPr/>
            </p:nvSpPr>
            <p:spPr>
              <a:xfrm>
                <a:off x="8222597" y="4447460"/>
                <a:ext cx="90805" cy="88283"/>
              </a:xfrm>
              <a:custGeom>
                <a:avLst/>
                <a:gdLst>
                  <a:gd name="connsiteX0" fmla="*/ 519 w 90805"/>
                  <a:gd name="connsiteY0" fmla="*/ 63 h 88283"/>
                  <a:gd name="connsiteX1" fmla="*/ 91324 w 90805"/>
                  <a:gd name="connsiteY1" fmla="*/ 63 h 88283"/>
                  <a:gd name="connsiteX2" fmla="*/ 91324 w 90805"/>
                  <a:gd name="connsiteY2" fmla="*/ 88346 h 88283"/>
                  <a:gd name="connsiteX3" fmla="*/ 519 w 90805"/>
                  <a:gd name="connsiteY3" fmla="*/ 88346 h 88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805" h="88283">
                    <a:moveTo>
                      <a:pt x="519" y="63"/>
                    </a:moveTo>
                    <a:lnTo>
                      <a:pt x="91324" y="63"/>
                    </a:lnTo>
                    <a:lnTo>
                      <a:pt x="91324" y="88346"/>
                    </a:lnTo>
                    <a:lnTo>
                      <a:pt x="519" y="88346"/>
                    </a:lnTo>
                    <a:close/>
                  </a:path>
                </a:pathLst>
              </a:custGeom>
              <a:solidFill>
                <a:srgbClr val="262261"/>
              </a:solidFill>
              <a:ln w="114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0FE35E4-1E98-0F11-A473-7EF1A7962DC9}"/>
                  </a:ext>
                </a:extLst>
              </p:cNvPr>
              <p:cNvSpPr/>
              <p:nvPr/>
            </p:nvSpPr>
            <p:spPr>
              <a:xfrm>
                <a:off x="8340945" y="4677581"/>
                <a:ext cx="90805" cy="88283"/>
              </a:xfrm>
              <a:custGeom>
                <a:avLst/>
                <a:gdLst>
                  <a:gd name="connsiteX0" fmla="*/ 519 w 90805"/>
                  <a:gd name="connsiteY0" fmla="*/ 63 h 88283"/>
                  <a:gd name="connsiteX1" fmla="*/ 91325 w 90805"/>
                  <a:gd name="connsiteY1" fmla="*/ 63 h 88283"/>
                  <a:gd name="connsiteX2" fmla="*/ 91325 w 90805"/>
                  <a:gd name="connsiteY2" fmla="*/ 88347 h 88283"/>
                  <a:gd name="connsiteX3" fmla="*/ 519 w 90805"/>
                  <a:gd name="connsiteY3" fmla="*/ 88347 h 88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805" h="88283">
                    <a:moveTo>
                      <a:pt x="519" y="63"/>
                    </a:moveTo>
                    <a:lnTo>
                      <a:pt x="91325" y="63"/>
                    </a:lnTo>
                    <a:lnTo>
                      <a:pt x="91325" y="88347"/>
                    </a:lnTo>
                    <a:lnTo>
                      <a:pt x="519" y="88347"/>
                    </a:lnTo>
                    <a:close/>
                  </a:path>
                </a:pathLst>
              </a:custGeom>
              <a:solidFill>
                <a:srgbClr val="262261"/>
              </a:solidFill>
              <a:ln w="114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C8DE390F-40F1-2721-88A2-BE10CFA3FF26}"/>
                  </a:ext>
                </a:extLst>
              </p:cNvPr>
              <p:cNvSpPr/>
              <p:nvPr/>
            </p:nvSpPr>
            <p:spPr>
              <a:xfrm>
                <a:off x="8459724" y="4677581"/>
                <a:ext cx="90805" cy="88283"/>
              </a:xfrm>
              <a:custGeom>
                <a:avLst/>
                <a:gdLst>
                  <a:gd name="connsiteX0" fmla="*/ 520 w 90805"/>
                  <a:gd name="connsiteY0" fmla="*/ 63 h 88283"/>
                  <a:gd name="connsiteX1" fmla="*/ 91326 w 90805"/>
                  <a:gd name="connsiteY1" fmla="*/ 63 h 88283"/>
                  <a:gd name="connsiteX2" fmla="*/ 91326 w 90805"/>
                  <a:gd name="connsiteY2" fmla="*/ 88347 h 88283"/>
                  <a:gd name="connsiteX3" fmla="*/ 520 w 90805"/>
                  <a:gd name="connsiteY3" fmla="*/ 88347 h 88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805" h="88283">
                    <a:moveTo>
                      <a:pt x="520" y="63"/>
                    </a:moveTo>
                    <a:lnTo>
                      <a:pt x="91326" y="63"/>
                    </a:lnTo>
                    <a:lnTo>
                      <a:pt x="91326" y="88347"/>
                    </a:lnTo>
                    <a:lnTo>
                      <a:pt x="520" y="88347"/>
                    </a:lnTo>
                    <a:close/>
                  </a:path>
                </a:pathLst>
              </a:custGeom>
              <a:solidFill>
                <a:srgbClr val="262261"/>
              </a:solidFill>
              <a:ln w="114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0381611-7748-EBEF-F364-E810E7D5249A}"/>
                </a:ext>
              </a:extLst>
            </p:cNvPr>
            <p:cNvSpPr txBox="1"/>
            <p:nvPr/>
          </p:nvSpPr>
          <p:spPr>
            <a:xfrm>
              <a:off x="8070463" y="4776689"/>
              <a:ext cx="714395" cy="294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36" spc="0" baseline="0">
                  <a:solidFill>
                    <a:srgbClr val="000000"/>
                  </a:solidFill>
                  <a:latin typeface="Calibri"/>
                  <a:cs typeface="Calibri"/>
                  <a:sym typeface="Calibri"/>
                  <a:rtl val="0"/>
                </a:rPr>
                <a:t>Private 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173770D-5AA7-4F55-609A-A4F1AAAAEB09}"/>
                </a:ext>
              </a:extLst>
            </p:cNvPr>
            <p:cNvSpPr txBox="1"/>
            <p:nvPr/>
          </p:nvSpPr>
          <p:spPr>
            <a:xfrm>
              <a:off x="8036536" y="4968939"/>
              <a:ext cx="748321" cy="294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36" spc="0" baseline="0">
                  <a:solidFill>
                    <a:srgbClr val="000000"/>
                  </a:solidFill>
                  <a:latin typeface="Calibri"/>
                  <a:cs typeface="Calibri"/>
                  <a:sym typeface="Calibri"/>
                  <a:rtl val="0"/>
                </a:rPr>
                <a:t>Registry</a:t>
              </a: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5BD49DFF-6F72-6AC6-C576-2E7F2DE1DFAC}"/>
                </a:ext>
              </a:extLst>
            </p:cNvPr>
            <p:cNvSpPr/>
            <p:nvPr/>
          </p:nvSpPr>
          <p:spPr>
            <a:xfrm>
              <a:off x="8233906" y="4227776"/>
              <a:ext cx="143828" cy="137392"/>
            </a:xfrm>
            <a:custGeom>
              <a:avLst/>
              <a:gdLst>
                <a:gd name="connsiteX0" fmla="*/ 32775 w 143828"/>
                <a:gd name="connsiteY0" fmla="*/ 137246 h 137392"/>
                <a:gd name="connsiteX1" fmla="*/ 32775 w 143828"/>
                <a:gd name="connsiteY1" fmla="*/ 123879 h 137392"/>
                <a:gd name="connsiteX2" fmla="*/ 32775 w 143828"/>
                <a:gd name="connsiteY2" fmla="*/ 123879 h 137392"/>
                <a:gd name="connsiteX3" fmla="*/ 46141 w 143828"/>
                <a:gd name="connsiteY3" fmla="*/ 123879 h 137392"/>
                <a:gd name="connsiteX4" fmla="*/ 46141 w 143828"/>
                <a:gd name="connsiteY4" fmla="*/ 110524 h 137392"/>
                <a:gd name="connsiteX5" fmla="*/ 59508 w 143828"/>
                <a:gd name="connsiteY5" fmla="*/ 110524 h 137392"/>
                <a:gd name="connsiteX6" fmla="*/ 59508 w 143828"/>
                <a:gd name="connsiteY6" fmla="*/ 97157 h 137392"/>
                <a:gd name="connsiteX7" fmla="*/ 78779 w 143828"/>
                <a:gd name="connsiteY7" fmla="*/ 103365 h 137392"/>
                <a:gd name="connsiteX8" fmla="*/ 91682 w 143828"/>
                <a:gd name="connsiteY8" fmla="*/ 90473 h 137392"/>
                <a:gd name="connsiteX9" fmla="*/ 130370 w 143828"/>
                <a:gd name="connsiteY9" fmla="*/ 77570 h 137392"/>
                <a:gd name="connsiteX10" fmla="*/ 130370 w 143828"/>
                <a:gd name="connsiteY10" fmla="*/ 13234 h 137392"/>
                <a:gd name="connsiteX11" fmla="*/ 66034 w 143828"/>
                <a:gd name="connsiteY11" fmla="*/ 13234 h 137392"/>
                <a:gd name="connsiteX12" fmla="*/ 53753 w 143828"/>
                <a:gd name="connsiteY12" fmla="*/ 55190 h 137392"/>
                <a:gd name="connsiteX13" fmla="*/ -168 w 143828"/>
                <a:gd name="connsiteY13" fmla="*/ 109280 h 137392"/>
                <a:gd name="connsiteX14" fmla="*/ -168 w 143828"/>
                <a:gd name="connsiteY14" fmla="*/ 117207 h 137392"/>
                <a:gd name="connsiteX15" fmla="*/ 2783 w 143828"/>
                <a:gd name="connsiteY15" fmla="*/ 134295 h 137392"/>
                <a:gd name="connsiteX16" fmla="*/ 32775 w 143828"/>
                <a:gd name="connsiteY16" fmla="*/ 137246 h 137392"/>
                <a:gd name="connsiteX17" fmla="*/ 106440 w 143828"/>
                <a:gd name="connsiteY17" fmla="*/ 22869 h 137392"/>
                <a:gd name="connsiteX18" fmla="*/ 121051 w 143828"/>
                <a:gd name="connsiteY18" fmla="*/ 22869 h 137392"/>
                <a:gd name="connsiteX19" fmla="*/ 121051 w 143828"/>
                <a:gd name="connsiteY19" fmla="*/ 37480 h 137392"/>
                <a:gd name="connsiteX20" fmla="*/ 106440 w 143828"/>
                <a:gd name="connsiteY20" fmla="*/ 37480 h 137392"/>
                <a:gd name="connsiteX21" fmla="*/ 106440 w 143828"/>
                <a:gd name="connsiteY21" fmla="*/ 22869 h 13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8" h="137392">
                  <a:moveTo>
                    <a:pt x="32775" y="137246"/>
                  </a:moveTo>
                  <a:lnTo>
                    <a:pt x="32775" y="123879"/>
                  </a:lnTo>
                  <a:lnTo>
                    <a:pt x="32775" y="123879"/>
                  </a:lnTo>
                  <a:lnTo>
                    <a:pt x="46141" y="123879"/>
                  </a:lnTo>
                  <a:lnTo>
                    <a:pt x="46141" y="110524"/>
                  </a:lnTo>
                  <a:lnTo>
                    <a:pt x="59508" y="110524"/>
                  </a:lnTo>
                  <a:lnTo>
                    <a:pt x="59508" y="97157"/>
                  </a:lnTo>
                  <a:lnTo>
                    <a:pt x="78779" y="103365"/>
                  </a:lnTo>
                  <a:lnTo>
                    <a:pt x="91682" y="90473"/>
                  </a:lnTo>
                  <a:cubicBezTo>
                    <a:pt x="105355" y="92497"/>
                    <a:pt x="119808" y="88143"/>
                    <a:pt x="130370" y="77570"/>
                  </a:cubicBezTo>
                  <a:cubicBezTo>
                    <a:pt x="148091" y="59860"/>
                    <a:pt x="148091" y="30955"/>
                    <a:pt x="130370" y="13234"/>
                  </a:cubicBezTo>
                  <a:cubicBezTo>
                    <a:pt x="112660" y="-4487"/>
                    <a:pt x="83755" y="-4487"/>
                    <a:pt x="66034" y="13234"/>
                  </a:cubicBezTo>
                  <a:cubicBezTo>
                    <a:pt x="54691" y="24576"/>
                    <a:pt x="50654" y="40431"/>
                    <a:pt x="53753" y="55190"/>
                  </a:cubicBezTo>
                  <a:lnTo>
                    <a:pt x="-168" y="109280"/>
                  </a:lnTo>
                  <a:lnTo>
                    <a:pt x="-168" y="117207"/>
                  </a:lnTo>
                  <a:lnTo>
                    <a:pt x="2783" y="134295"/>
                  </a:lnTo>
                  <a:cubicBezTo>
                    <a:pt x="10248" y="136319"/>
                    <a:pt x="25164" y="137710"/>
                    <a:pt x="32775" y="137246"/>
                  </a:cubicBezTo>
                  <a:close/>
                  <a:moveTo>
                    <a:pt x="106440" y="22869"/>
                  </a:moveTo>
                  <a:cubicBezTo>
                    <a:pt x="110478" y="18832"/>
                    <a:pt x="117014" y="18832"/>
                    <a:pt x="121051" y="22869"/>
                  </a:cubicBezTo>
                  <a:cubicBezTo>
                    <a:pt x="125089" y="26906"/>
                    <a:pt x="125089" y="33443"/>
                    <a:pt x="121051" y="37480"/>
                  </a:cubicBezTo>
                  <a:cubicBezTo>
                    <a:pt x="117014" y="41517"/>
                    <a:pt x="110478" y="41517"/>
                    <a:pt x="106440" y="37480"/>
                  </a:cubicBezTo>
                  <a:cubicBezTo>
                    <a:pt x="102403" y="33443"/>
                    <a:pt x="102403" y="26906"/>
                    <a:pt x="106440" y="22869"/>
                  </a:cubicBezTo>
                  <a:close/>
                </a:path>
              </a:pathLst>
            </a:custGeom>
            <a:solidFill>
              <a:srgbClr val="262261"/>
            </a:solidFill>
            <a:ln w="112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92A1FF25-8459-1945-4A58-157F0D6E52C3}"/>
                </a:ext>
              </a:extLst>
            </p:cNvPr>
            <p:cNvSpPr/>
            <p:nvPr/>
          </p:nvSpPr>
          <p:spPr>
            <a:xfrm>
              <a:off x="2455090" y="3736760"/>
              <a:ext cx="2171296" cy="3064694"/>
            </a:xfrm>
            <a:custGeom>
              <a:avLst/>
              <a:gdLst>
                <a:gd name="connsiteX0" fmla="*/ -168 w 2171296"/>
                <a:gd name="connsiteY0" fmla="*/ -57 h 3064694"/>
                <a:gd name="connsiteX1" fmla="*/ 2171129 w 2171296"/>
                <a:gd name="connsiteY1" fmla="*/ -57 h 3064694"/>
                <a:gd name="connsiteX2" fmla="*/ 2171129 w 2171296"/>
                <a:gd name="connsiteY2" fmla="*/ 3064638 h 3064694"/>
                <a:gd name="connsiteX3" fmla="*/ -168 w 2171296"/>
                <a:gd name="connsiteY3" fmla="*/ 3064638 h 306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1296" h="3064694">
                  <a:moveTo>
                    <a:pt x="-168" y="-57"/>
                  </a:moveTo>
                  <a:lnTo>
                    <a:pt x="2171129" y="-57"/>
                  </a:lnTo>
                  <a:lnTo>
                    <a:pt x="2171129" y="3064638"/>
                  </a:lnTo>
                  <a:lnTo>
                    <a:pt x="-168" y="3064638"/>
                  </a:lnTo>
                  <a:close/>
                </a:path>
              </a:pathLst>
            </a:custGeom>
            <a:noFill/>
            <a:ln w="22597" cap="flat">
              <a:solidFill>
                <a:srgbClr val="2F528F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51EA7A7-9C45-9E02-E997-ECFC4AA84AF0}"/>
                </a:ext>
              </a:extLst>
            </p:cNvPr>
            <p:cNvSpPr/>
            <p:nvPr/>
          </p:nvSpPr>
          <p:spPr>
            <a:xfrm>
              <a:off x="3749952" y="5303034"/>
              <a:ext cx="508897" cy="260103"/>
            </a:xfrm>
            <a:custGeom>
              <a:avLst/>
              <a:gdLst>
                <a:gd name="connsiteX0" fmla="*/ -168 w 508897"/>
                <a:gd name="connsiteY0" fmla="*/ -57 h 260103"/>
                <a:gd name="connsiteX1" fmla="*/ 508730 w 508897"/>
                <a:gd name="connsiteY1" fmla="*/ -57 h 260103"/>
                <a:gd name="connsiteX2" fmla="*/ 508730 w 508897"/>
                <a:gd name="connsiteY2" fmla="*/ 260046 h 260103"/>
                <a:gd name="connsiteX3" fmla="*/ -168 w 508897"/>
                <a:gd name="connsiteY3" fmla="*/ 260046 h 260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897" h="260103">
                  <a:moveTo>
                    <a:pt x="-168" y="-57"/>
                  </a:moveTo>
                  <a:lnTo>
                    <a:pt x="508730" y="-57"/>
                  </a:lnTo>
                  <a:lnTo>
                    <a:pt x="508730" y="260046"/>
                  </a:lnTo>
                  <a:lnTo>
                    <a:pt x="-168" y="260046"/>
                  </a:lnTo>
                  <a:close/>
                </a:path>
              </a:pathLst>
            </a:custGeom>
            <a:noFill/>
            <a:ln w="30130" cap="flat">
              <a:solidFill>
                <a:srgbClr val="A6A6A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D5FFA7C6-1E9A-B442-7B2A-000690C9AF64}"/>
                </a:ext>
              </a:extLst>
            </p:cNvPr>
            <p:cNvSpPr txBox="1"/>
            <p:nvPr/>
          </p:nvSpPr>
          <p:spPr>
            <a:xfrm>
              <a:off x="3723764" y="5285586"/>
              <a:ext cx="556071" cy="261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58" spc="0" baseline="0">
                  <a:solidFill>
                    <a:srgbClr val="A6A6A6"/>
                  </a:solidFill>
                  <a:latin typeface="Calibri"/>
                  <a:cs typeface="Calibri"/>
                  <a:sym typeface="Calibri"/>
                  <a:rtl val="0"/>
                </a:rPr>
                <a:t>Image</a:t>
              </a: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0D638430-CA99-E002-3256-D9981B5A13E9}"/>
                </a:ext>
              </a:extLst>
            </p:cNvPr>
            <p:cNvSpPr/>
            <p:nvPr/>
          </p:nvSpPr>
          <p:spPr>
            <a:xfrm>
              <a:off x="3749952" y="5687535"/>
              <a:ext cx="508897" cy="260103"/>
            </a:xfrm>
            <a:custGeom>
              <a:avLst/>
              <a:gdLst>
                <a:gd name="connsiteX0" fmla="*/ -168 w 508897"/>
                <a:gd name="connsiteY0" fmla="*/ -57 h 260103"/>
                <a:gd name="connsiteX1" fmla="*/ 508730 w 508897"/>
                <a:gd name="connsiteY1" fmla="*/ -57 h 260103"/>
                <a:gd name="connsiteX2" fmla="*/ 508730 w 508897"/>
                <a:gd name="connsiteY2" fmla="*/ 260046 h 260103"/>
                <a:gd name="connsiteX3" fmla="*/ -168 w 508897"/>
                <a:gd name="connsiteY3" fmla="*/ 260046 h 260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897" h="260103">
                  <a:moveTo>
                    <a:pt x="-168" y="-57"/>
                  </a:moveTo>
                  <a:lnTo>
                    <a:pt x="508730" y="-57"/>
                  </a:lnTo>
                  <a:lnTo>
                    <a:pt x="508730" y="260046"/>
                  </a:lnTo>
                  <a:lnTo>
                    <a:pt x="-168" y="260046"/>
                  </a:lnTo>
                  <a:close/>
                </a:path>
              </a:pathLst>
            </a:custGeom>
            <a:noFill/>
            <a:ln w="30130" cap="flat">
              <a:solidFill>
                <a:srgbClr val="A6A6A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562311B-0334-5DB8-118D-3C489A4F76F9}"/>
                </a:ext>
              </a:extLst>
            </p:cNvPr>
            <p:cNvSpPr txBox="1"/>
            <p:nvPr/>
          </p:nvSpPr>
          <p:spPr>
            <a:xfrm>
              <a:off x="3733184" y="5670087"/>
              <a:ext cx="533453" cy="261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58" spc="0" baseline="0">
                  <a:solidFill>
                    <a:srgbClr val="A6A6A6"/>
                  </a:solidFill>
                  <a:latin typeface="Calibri"/>
                  <a:cs typeface="Calibri"/>
                  <a:sym typeface="Calibri"/>
                  <a:rtl val="0"/>
                </a:rPr>
                <a:t>SBoM</a:t>
              </a: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37D1FEE-3074-A750-1AC4-14C991EFBE92}"/>
                </a:ext>
              </a:extLst>
            </p:cNvPr>
            <p:cNvSpPr/>
            <p:nvPr/>
          </p:nvSpPr>
          <p:spPr>
            <a:xfrm>
              <a:off x="3749952" y="6072035"/>
              <a:ext cx="508897" cy="260103"/>
            </a:xfrm>
            <a:custGeom>
              <a:avLst/>
              <a:gdLst>
                <a:gd name="connsiteX0" fmla="*/ -168 w 508897"/>
                <a:gd name="connsiteY0" fmla="*/ -57 h 260103"/>
                <a:gd name="connsiteX1" fmla="*/ 508730 w 508897"/>
                <a:gd name="connsiteY1" fmla="*/ -57 h 260103"/>
                <a:gd name="connsiteX2" fmla="*/ 508730 w 508897"/>
                <a:gd name="connsiteY2" fmla="*/ 260046 h 260103"/>
                <a:gd name="connsiteX3" fmla="*/ -168 w 508897"/>
                <a:gd name="connsiteY3" fmla="*/ 260046 h 260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897" h="260103">
                  <a:moveTo>
                    <a:pt x="-168" y="-57"/>
                  </a:moveTo>
                  <a:lnTo>
                    <a:pt x="508730" y="-57"/>
                  </a:lnTo>
                  <a:lnTo>
                    <a:pt x="508730" y="260046"/>
                  </a:lnTo>
                  <a:lnTo>
                    <a:pt x="-168" y="260046"/>
                  </a:lnTo>
                  <a:close/>
                </a:path>
              </a:pathLst>
            </a:custGeom>
            <a:noFill/>
            <a:ln w="30130" cap="flat">
              <a:solidFill>
                <a:srgbClr val="A6A6A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3823CB9B-9522-D283-B5CF-8034B8F5480A}"/>
                </a:ext>
              </a:extLst>
            </p:cNvPr>
            <p:cNvSpPr/>
            <p:nvPr/>
          </p:nvSpPr>
          <p:spPr>
            <a:xfrm>
              <a:off x="3399378" y="4963769"/>
              <a:ext cx="508897" cy="260103"/>
            </a:xfrm>
            <a:custGeom>
              <a:avLst/>
              <a:gdLst>
                <a:gd name="connsiteX0" fmla="*/ -168 w 508897"/>
                <a:gd name="connsiteY0" fmla="*/ -57 h 260103"/>
                <a:gd name="connsiteX1" fmla="*/ 508730 w 508897"/>
                <a:gd name="connsiteY1" fmla="*/ -57 h 260103"/>
                <a:gd name="connsiteX2" fmla="*/ 508730 w 508897"/>
                <a:gd name="connsiteY2" fmla="*/ 260046 h 260103"/>
                <a:gd name="connsiteX3" fmla="*/ -168 w 508897"/>
                <a:gd name="connsiteY3" fmla="*/ 260046 h 260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897" h="260103">
                  <a:moveTo>
                    <a:pt x="-168" y="-57"/>
                  </a:moveTo>
                  <a:lnTo>
                    <a:pt x="508730" y="-57"/>
                  </a:lnTo>
                  <a:lnTo>
                    <a:pt x="508730" y="260046"/>
                  </a:lnTo>
                  <a:lnTo>
                    <a:pt x="-168" y="260046"/>
                  </a:lnTo>
                  <a:close/>
                </a:path>
              </a:pathLst>
            </a:custGeom>
            <a:noFill/>
            <a:ln w="30130" cap="flat">
              <a:solidFill>
                <a:srgbClr val="A6A6A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547C769-258A-A2F3-D730-4A229DA39B19}"/>
                </a:ext>
              </a:extLst>
            </p:cNvPr>
            <p:cNvSpPr txBox="1"/>
            <p:nvPr/>
          </p:nvSpPr>
          <p:spPr>
            <a:xfrm>
              <a:off x="3389147" y="4946321"/>
              <a:ext cx="522145" cy="261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58" spc="0" baseline="0" dirty="0">
                  <a:solidFill>
                    <a:srgbClr val="A6A6A6"/>
                  </a:solidFill>
                  <a:latin typeface="Calibri"/>
                  <a:cs typeface="Calibri"/>
                  <a:sym typeface="Calibri"/>
                  <a:rtl val="0"/>
                </a:rPr>
                <a:t>Index</a:t>
              </a: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4364479-A45A-A247-6F80-1F42C38D7597}"/>
                </a:ext>
              </a:extLst>
            </p:cNvPr>
            <p:cNvSpPr/>
            <p:nvPr/>
          </p:nvSpPr>
          <p:spPr>
            <a:xfrm rot="5400000" flipV="1">
              <a:off x="3593886" y="5278159"/>
              <a:ext cx="207352" cy="98779"/>
            </a:xfrm>
            <a:custGeom>
              <a:avLst/>
              <a:gdLst>
                <a:gd name="connsiteX0" fmla="*/ 110 w 207352"/>
                <a:gd name="connsiteY0" fmla="*/ 143 h 98779"/>
                <a:gd name="connsiteX1" fmla="*/ 207462 w 207352"/>
                <a:gd name="connsiteY1" fmla="*/ 143 h 98779"/>
                <a:gd name="connsiteX2" fmla="*/ 207462 w 207352"/>
                <a:gd name="connsiteY2" fmla="*/ 98923 h 98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352" h="98779">
                  <a:moveTo>
                    <a:pt x="110" y="143"/>
                  </a:moveTo>
                  <a:lnTo>
                    <a:pt x="207462" y="143"/>
                  </a:lnTo>
                  <a:lnTo>
                    <a:pt x="207462" y="98923"/>
                  </a:lnTo>
                </a:path>
              </a:pathLst>
            </a:custGeom>
            <a:noFill/>
            <a:ln w="7532" cap="flat">
              <a:solidFill>
                <a:srgbClr val="A6A6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535157D1-4CA0-78AD-0E0B-F9739CD1611E}"/>
                </a:ext>
              </a:extLst>
            </p:cNvPr>
            <p:cNvSpPr/>
            <p:nvPr/>
          </p:nvSpPr>
          <p:spPr>
            <a:xfrm rot="5400000" flipV="1">
              <a:off x="3400860" y="5471185"/>
              <a:ext cx="593404" cy="98779"/>
            </a:xfrm>
            <a:custGeom>
              <a:avLst/>
              <a:gdLst>
                <a:gd name="connsiteX0" fmla="*/ 93 w 593404"/>
                <a:gd name="connsiteY0" fmla="*/ 160 h 98779"/>
                <a:gd name="connsiteX1" fmla="*/ 593497 w 593404"/>
                <a:gd name="connsiteY1" fmla="*/ 160 h 98779"/>
                <a:gd name="connsiteX2" fmla="*/ 593497 w 593404"/>
                <a:gd name="connsiteY2" fmla="*/ 98940 h 98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3404" h="98779">
                  <a:moveTo>
                    <a:pt x="93" y="160"/>
                  </a:moveTo>
                  <a:lnTo>
                    <a:pt x="593497" y="160"/>
                  </a:lnTo>
                  <a:lnTo>
                    <a:pt x="593497" y="98940"/>
                  </a:lnTo>
                </a:path>
              </a:pathLst>
            </a:custGeom>
            <a:noFill/>
            <a:ln w="7532" cap="flat">
              <a:solidFill>
                <a:srgbClr val="A6A6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63F66718-5F7A-67AD-860C-925231E1C4DA}"/>
                </a:ext>
              </a:extLst>
            </p:cNvPr>
            <p:cNvSpPr/>
            <p:nvPr/>
          </p:nvSpPr>
          <p:spPr>
            <a:xfrm rot="5400000" flipV="1">
              <a:off x="3207833" y="5664211"/>
              <a:ext cx="979457" cy="98779"/>
            </a:xfrm>
            <a:custGeom>
              <a:avLst/>
              <a:gdLst>
                <a:gd name="connsiteX0" fmla="*/ 76 w 979457"/>
                <a:gd name="connsiteY0" fmla="*/ 177 h 98779"/>
                <a:gd name="connsiteX1" fmla="*/ 979533 w 979457"/>
                <a:gd name="connsiteY1" fmla="*/ 177 h 98779"/>
                <a:gd name="connsiteX2" fmla="*/ 979533 w 979457"/>
                <a:gd name="connsiteY2" fmla="*/ 98957 h 98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9457" h="98779">
                  <a:moveTo>
                    <a:pt x="76" y="177"/>
                  </a:moveTo>
                  <a:lnTo>
                    <a:pt x="979533" y="177"/>
                  </a:lnTo>
                  <a:lnTo>
                    <a:pt x="979533" y="98957"/>
                  </a:lnTo>
                </a:path>
              </a:pathLst>
            </a:custGeom>
            <a:noFill/>
            <a:ln w="753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4" name="Content Placeholder 5">
              <a:extLst>
                <a:ext uri="{FF2B5EF4-FFF2-40B4-BE49-F238E27FC236}">
                  <a16:creationId xmlns:a16="http://schemas.microsoft.com/office/drawing/2014/main" id="{604F2FE0-5946-BCDB-AFAB-D901BD2A5325}"/>
                </a:ext>
              </a:extLst>
            </p:cNvPr>
            <p:cNvGrpSpPr/>
            <p:nvPr/>
          </p:nvGrpSpPr>
          <p:grpSpPr>
            <a:xfrm>
              <a:off x="3949952" y="5014817"/>
              <a:ext cx="144456" cy="139474"/>
              <a:chOff x="3949952" y="5014817"/>
              <a:chExt cx="144456" cy="139474"/>
            </a:xfrm>
            <a:solidFill>
              <a:srgbClr val="262261"/>
            </a:solidFill>
          </p:grpSpPr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8C0453DF-A26A-9360-6B36-5EC4CE823019}"/>
                  </a:ext>
                </a:extLst>
              </p:cNvPr>
              <p:cNvSpPr/>
              <p:nvPr/>
            </p:nvSpPr>
            <p:spPr>
              <a:xfrm>
                <a:off x="3991678" y="5080861"/>
                <a:ext cx="48650" cy="55639"/>
              </a:xfrm>
              <a:custGeom>
                <a:avLst/>
                <a:gdLst>
                  <a:gd name="connsiteX0" fmla="*/ 48483 w 48650"/>
                  <a:gd name="connsiteY0" fmla="*/ 10200 h 55639"/>
                  <a:gd name="connsiteX1" fmla="*/ 36823 w 48650"/>
                  <a:gd name="connsiteY1" fmla="*/ -57 h 55639"/>
                  <a:gd name="connsiteX2" fmla="*/ -168 w 48650"/>
                  <a:gd name="connsiteY2" fmla="*/ 45484 h 55639"/>
                  <a:gd name="connsiteX3" fmla="*/ 11650 w 48650"/>
                  <a:gd name="connsiteY3" fmla="*/ 55582 h 5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650" h="55639">
                    <a:moveTo>
                      <a:pt x="48483" y="10200"/>
                    </a:moveTo>
                    <a:lnTo>
                      <a:pt x="36823" y="-57"/>
                    </a:lnTo>
                    <a:lnTo>
                      <a:pt x="-168" y="45484"/>
                    </a:lnTo>
                    <a:lnTo>
                      <a:pt x="11650" y="55582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884850C-1C28-3ABA-A5D3-C382C4D7C0BD}"/>
                  </a:ext>
                </a:extLst>
              </p:cNvPr>
              <p:cNvSpPr/>
              <p:nvPr/>
            </p:nvSpPr>
            <p:spPr>
              <a:xfrm>
                <a:off x="3982982" y="5134476"/>
                <a:ext cx="13977" cy="15074"/>
              </a:xfrm>
              <a:custGeom>
                <a:avLst/>
                <a:gdLst>
                  <a:gd name="connsiteX0" fmla="*/ 9467 w 13977"/>
                  <a:gd name="connsiteY0" fmla="*/ 4919 h 15074"/>
                  <a:gd name="connsiteX1" fmla="*/ 3247 w 13977"/>
                  <a:gd name="connsiteY1" fmla="*/ -57 h 15074"/>
                  <a:gd name="connsiteX2" fmla="*/ -168 w 13977"/>
                  <a:gd name="connsiteY2" fmla="*/ 15018 h 15074"/>
                  <a:gd name="connsiteX3" fmla="*/ 13810 w 13977"/>
                  <a:gd name="connsiteY3" fmla="*/ 8651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77" h="15074">
                    <a:moveTo>
                      <a:pt x="9467" y="4919"/>
                    </a:moveTo>
                    <a:lnTo>
                      <a:pt x="3247" y="-57"/>
                    </a:lnTo>
                    <a:lnTo>
                      <a:pt x="-168" y="15018"/>
                    </a:lnTo>
                    <a:lnTo>
                      <a:pt x="13810" y="865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61164F3D-627E-7E64-77D2-08F15F7DA5F8}"/>
                  </a:ext>
                </a:extLst>
              </p:cNvPr>
              <p:cNvSpPr/>
              <p:nvPr/>
            </p:nvSpPr>
            <p:spPr>
              <a:xfrm>
                <a:off x="4076381" y="5014817"/>
                <a:ext cx="18026" cy="17404"/>
              </a:xfrm>
              <a:custGeom>
                <a:avLst/>
                <a:gdLst>
                  <a:gd name="connsiteX0" fmla="*/ -168 w 18026"/>
                  <a:gd name="connsiteY0" fmla="*/ 7248 h 17404"/>
                  <a:gd name="connsiteX1" fmla="*/ 11638 w 18026"/>
                  <a:gd name="connsiteY1" fmla="*/ 17347 h 17404"/>
                  <a:gd name="connsiteX2" fmla="*/ 17859 w 18026"/>
                  <a:gd name="connsiteY2" fmla="*/ 9725 h 17404"/>
                  <a:gd name="connsiteX3" fmla="*/ 5735 w 18026"/>
                  <a:gd name="connsiteY3" fmla="*/ -57 h 1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6" h="17404">
                    <a:moveTo>
                      <a:pt x="-168" y="7248"/>
                    </a:moveTo>
                    <a:lnTo>
                      <a:pt x="11638" y="17347"/>
                    </a:lnTo>
                    <a:lnTo>
                      <a:pt x="17859" y="9725"/>
                    </a:lnTo>
                    <a:lnTo>
                      <a:pt x="5735" y="-57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BEE5B462-A16A-3634-1B59-F31485A9FB7D}"/>
                  </a:ext>
                </a:extLst>
              </p:cNvPr>
              <p:cNvSpPr/>
              <p:nvPr/>
            </p:nvSpPr>
            <p:spPr>
              <a:xfrm>
                <a:off x="4034414" y="5029417"/>
                <a:ext cx="52714" cy="65433"/>
              </a:xfrm>
              <a:custGeom>
                <a:avLst/>
                <a:gdLst>
                  <a:gd name="connsiteX0" fmla="*/ 18639 w 52714"/>
                  <a:gd name="connsiteY0" fmla="*/ 59473 h 65433"/>
                  <a:gd name="connsiteX1" fmla="*/ 25944 w 52714"/>
                  <a:gd name="connsiteY1" fmla="*/ 65376 h 65433"/>
                  <a:gd name="connsiteX2" fmla="*/ 44434 w 52714"/>
                  <a:gd name="connsiteY2" fmla="*/ 42691 h 65433"/>
                  <a:gd name="connsiteX3" fmla="*/ 52203 w 52714"/>
                  <a:gd name="connsiteY3" fmla="*/ 19066 h 65433"/>
                  <a:gd name="connsiteX4" fmla="*/ 47861 w 52714"/>
                  <a:gd name="connsiteY4" fmla="*/ 10200 h 65433"/>
                  <a:gd name="connsiteX5" fmla="*/ 36043 w 52714"/>
                  <a:gd name="connsiteY5" fmla="*/ -57 h 65433"/>
                  <a:gd name="connsiteX6" fmla="*/ -168 w 52714"/>
                  <a:gd name="connsiteY6" fmla="*/ 44240 h 65433"/>
                  <a:gd name="connsiteX7" fmla="*/ 11650 w 52714"/>
                  <a:gd name="connsiteY7" fmla="*/ 54497 h 65433"/>
                  <a:gd name="connsiteX8" fmla="*/ 41641 w 52714"/>
                  <a:gd name="connsiteY8" fmla="*/ 17506 h 65433"/>
                  <a:gd name="connsiteX9" fmla="*/ 42885 w 52714"/>
                  <a:gd name="connsiteY9" fmla="*/ 20774 h 65433"/>
                  <a:gd name="connsiteX10" fmla="*/ 37287 w 52714"/>
                  <a:gd name="connsiteY10" fmla="*/ 36629 h 65433"/>
                  <a:gd name="connsiteX11" fmla="*/ 18639 w 52714"/>
                  <a:gd name="connsiteY11" fmla="*/ 59473 h 65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14" h="65433">
                    <a:moveTo>
                      <a:pt x="18639" y="59473"/>
                    </a:moveTo>
                    <a:lnTo>
                      <a:pt x="25944" y="65376"/>
                    </a:lnTo>
                    <a:lnTo>
                      <a:pt x="44434" y="42691"/>
                    </a:lnTo>
                    <a:cubicBezTo>
                      <a:pt x="50654" y="35532"/>
                      <a:pt x="53606" y="26519"/>
                      <a:pt x="52203" y="19066"/>
                    </a:cubicBezTo>
                    <a:cubicBezTo>
                      <a:pt x="51581" y="15640"/>
                      <a:pt x="50032" y="12688"/>
                      <a:pt x="47861" y="10200"/>
                    </a:cubicBezTo>
                    <a:lnTo>
                      <a:pt x="36043" y="-57"/>
                    </a:lnTo>
                    <a:lnTo>
                      <a:pt x="-168" y="44240"/>
                    </a:lnTo>
                    <a:lnTo>
                      <a:pt x="11650" y="54497"/>
                    </a:lnTo>
                    <a:lnTo>
                      <a:pt x="41641" y="17506"/>
                    </a:lnTo>
                    <a:cubicBezTo>
                      <a:pt x="42263" y="18444"/>
                      <a:pt x="42726" y="19530"/>
                      <a:pt x="42885" y="20774"/>
                    </a:cubicBezTo>
                    <a:cubicBezTo>
                      <a:pt x="43812" y="25433"/>
                      <a:pt x="41483" y="31653"/>
                      <a:pt x="37287" y="36629"/>
                    </a:cubicBezTo>
                    <a:lnTo>
                      <a:pt x="18639" y="59473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24EACC20-7E5C-B70E-7562-D6553968A2A7}"/>
                  </a:ext>
                </a:extLst>
              </p:cNvPr>
              <p:cNvSpPr/>
              <p:nvPr/>
            </p:nvSpPr>
            <p:spPr>
              <a:xfrm>
                <a:off x="3949952" y="5045794"/>
                <a:ext cx="59130" cy="108497"/>
              </a:xfrm>
              <a:custGeom>
                <a:avLst/>
                <a:gdLst>
                  <a:gd name="connsiteX0" fmla="*/ 5664 w 59130"/>
                  <a:gd name="connsiteY0" fmla="*/ 90186 h 108497"/>
                  <a:gd name="connsiteX1" fmla="*/ 6750 w 59130"/>
                  <a:gd name="connsiteY1" fmla="*/ 87845 h 108497"/>
                  <a:gd name="connsiteX2" fmla="*/ 10165 w 59130"/>
                  <a:gd name="connsiteY2" fmla="*/ 83807 h 108497"/>
                  <a:gd name="connsiteX3" fmla="*/ 19800 w 59130"/>
                  <a:gd name="connsiteY3" fmla="*/ 77441 h 108497"/>
                  <a:gd name="connsiteX4" fmla="*/ 30996 w 59130"/>
                  <a:gd name="connsiteY4" fmla="*/ 72001 h 108497"/>
                  <a:gd name="connsiteX5" fmla="*/ 36899 w 59130"/>
                  <a:gd name="connsiteY5" fmla="*/ 68574 h 108497"/>
                  <a:gd name="connsiteX6" fmla="*/ 40009 w 59130"/>
                  <a:gd name="connsiteY6" fmla="*/ 66098 h 108497"/>
                  <a:gd name="connsiteX7" fmla="*/ 42802 w 59130"/>
                  <a:gd name="connsiteY7" fmla="*/ 61744 h 108497"/>
                  <a:gd name="connsiteX8" fmla="*/ 42802 w 59130"/>
                  <a:gd name="connsiteY8" fmla="*/ 55682 h 108497"/>
                  <a:gd name="connsiteX9" fmla="*/ 39851 w 59130"/>
                  <a:gd name="connsiteY9" fmla="*/ 51328 h 108497"/>
                  <a:gd name="connsiteX10" fmla="*/ 33326 w 59130"/>
                  <a:gd name="connsiteY10" fmla="*/ 47133 h 108497"/>
                  <a:gd name="connsiteX11" fmla="*/ 21825 w 59130"/>
                  <a:gd name="connsiteY11" fmla="*/ 42157 h 108497"/>
                  <a:gd name="connsiteX12" fmla="*/ 13739 w 59130"/>
                  <a:gd name="connsiteY12" fmla="*/ 36095 h 108497"/>
                  <a:gd name="connsiteX13" fmla="*/ 11884 w 59130"/>
                  <a:gd name="connsiteY13" fmla="*/ 27241 h 108497"/>
                  <a:gd name="connsiteX14" fmla="*/ 15299 w 59130"/>
                  <a:gd name="connsiteY14" fmla="*/ 17300 h 108497"/>
                  <a:gd name="connsiteX15" fmla="*/ 34253 w 59130"/>
                  <a:gd name="connsiteY15" fmla="*/ 5324 h 108497"/>
                  <a:gd name="connsiteX16" fmla="*/ 46376 w 59130"/>
                  <a:gd name="connsiteY16" fmla="*/ 2994 h 108497"/>
                  <a:gd name="connsiteX17" fmla="*/ 52596 w 59130"/>
                  <a:gd name="connsiteY17" fmla="*/ 2372 h 108497"/>
                  <a:gd name="connsiteX18" fmla="*/ 58963 w 59130"/>
                  <a:gd name="connsiteY18" fmla="*/ 2067 h 108497"/>
                  <a:gd name="connsiteX19" fmla="*/ 33167 w 59130"/>
                  <a:gd name="connsiteY19" fmla="*/ 506 h 108497"/>
                  <a:gd name="connsiteX20" fmla="*/ 20275 w 59130"/>
                  <a:gd name="connsiteY20" fmla="*/ 4080 h 108497"/>
                  <a:gd name="connsiteX21" fmla="*/ 9079 w 59130"/>
                  <a:gd name="connsiteY21" fmla="*/ 12630 h 108497"/>
                  <a:gd name="connsiteX22" fmla="*/ 5348 w 59130"/>
                  <a:gd name="connsiteY22" fmla="*/ 18849 h 108497"/>
                  <a:gd name="connsiteX23" fmla="*/ 3335 w 59130"/>
                  <a:gd name="connsiteY23" fmla="*/ 25838 h 108497"/>
                  <a:gd name="connsiteX24" fmla="*/ 3176 w 59130"/>
                  <a:gd name="connsiteY24" fmla="*/ 33460 h 108497"/>
                  <a:gd name="connsiteX25" fmla="*/ 6128 w 59130"/>
                  <a:gd name="connsiteY25" fmla="*/ 41071 h 108497"/>
                  <a:gd name="connsiteX26" fmla="*/ 11567 w 59130"/>
                  <a:gd name="connsiteY26" fmla="*/ 46669 h 108497"/>
                  <a:gd name="connsiteX27" fmla="*/ 17629 w 59130"/>
                  <a:gd name="connsiteY27" fmla="*/ 50401 h 108497"/>
                  <a:gd name="connsiteX28" fmla="*/ 29288 w 59130"/>
                  <a:gd name="connsiteY28" fmla="*/ 55524 h 108497"/>
                  <a:gd name="connsiteX29" fmla="*/ 33484 w 59130"/>
                  <a:gd name="connsiteY29" fmla="*/ 58012 h 108497"/>
                  <a:gd name="connsiteX30" fmla="*/ 34106 w 59130"/>
                  <a:gd name="connsiteY30" fmla="*/ 58792 h 108497"/>
                  <a:gd name="connsiteX31" fmla="*/ 34106 w 59130"/>
                  <a:gd name="connsiteY31" fmla="*/ 58792 h 108497"/>
                  <a:gd name="connsiteX32" fmla="*/ 33484 w 59130"/>
                  <a:gd name="connsiteY32" fmla="*/ 59720 h 108497"/>
                  <a:gd name="connsiteX33" fmla="*/ 31776 w 59130"/>
                  <a:gd name="connsiteY33" fmla="*/ 61280 h 108497"/>
                  <a:gd name="connsiteX34" fmla="*/ 26948 w 59130"/>
                  <a:gd name="connsiteY34" fmla="*/ 64379 h 108497"/>
                  <a:gd name="connsiteX35" fmla="*/ 15921 w 59130"/>
                  <a:gd name="connsiteY35" fmla="*/ 70599 h 108497"/>
                  <a:gd name="connsiteX36" fmla="*/ 5348 w 59130"/>
                  <a:gd name="connsiteY36" fmla="*/ 79148 h 108497"/>
                  <a:gd name="connsiteX37" fmla="*/ 1468 w 59130"/>
                  <a:gd name="connsiteY37" fmla="*/ 85210 h 108497"/>
                  <a:gd name="connsiteX38" fmla="*/ 383 w 59130"/>
                  <a:gd name="connsiteY38" fmla="*/ 88783 h 108497"/>
                  <a:gd name="connsiteX39" fmla="*/ -92 w 59130"/>
                  <a:gd name="connsiteY39" fmla="*/ 92198 h 108497"/>
                  <a:gd name="connsiteX40" fmla="*/ 530 w 59130"/>
                  <a:gd name="connsiteY40" fmla="*/ 99346 h 108497"/>
                  <a:gd name="connsiteX41" fmla="*/ 4579 w 59130"/>
                  <a:gd name="connsiteY41" fmla="*/ 105566 h 108497"/>
                  <a:gd name="connsiteX42" fmla="*/ 11104 w 59130"/>
                  <a:gd name="connsiteY42" fmla="*/ 108212 h 108497"/>
                  <a:gd name="connsiteX43" fmla="*/ 17787 w 59130"/>
                  <a:gd name="connsiteY43" fmla="*/ 108212 h 108497"/>
                  <a:gd name="connsiteX44" fmla="*/ 30057 w 59130"/>
                  <a:gd name="connsiteY44" fmla="*/ 104944 h 108497"/>
                  <a:gd name="connsiteX45" fmla="*/ 17629 w 59130"/>
                  <a:gd name="connsiteY45" fmla="*/ 106029 h 108497"/>
                  <a:gd name="connsiteX46" fmla="*/ 11726 w 59130"/>
                  <a:gd name="connsiteY46" fmla="*/ 105102 h 108497"/>
                  <a:gd name="connsiteX47" fmla="*/ 7067 w 59130"/>
                  <a:gd name="connsiteY47" fmla="*/ 102456 h 108497"/>
                  <a:gd name="connsiteX48" fmla="*/ 5201 w 59130"/>
                  <a:gd name="connsiteY48" fmla="*/ 92662 h 108497"/>
                  <a:gd name="connsiteX49" fmla="*/ 5664 w 59130"/>
                  <a:gd name="connsiteY49" fmla="*/ 90186 h 108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9130" h="108497">
                    <a:moveTo>
                      <a:pt x="5664" y="90186"/>
                    </a:moveTo>
                    <a:cubicBezTo>
                      <a:pt x="5969" y="89405"/>
                      <a:pt x="6286" y="88625"/>
                      <a:pt x="6750" y="87845"/>
                    </a:cubicBezTo>
                    <a:cubicBezTo>
                      <a:pt x="7677" y="86295"/>
                      <a:pt x="8774" y="85051"/>
                      <a:pt x="10165" y="83807"/>
                    </a:cubicBezTo>
                    <a:cubicBezTo>
                      <a:pt x="12811" y="81319"/>
                      <a:pt x="16227" y="79306"/>
                      <a:pt x="19800" y="77441"/>
                    </a:cubicBezTo>
                    <a:cubicBezTo>
                      <a:pt x="23374" y="75574"/>
                      <a:pt x="27106" y="73867"/>
                      <a:pt x="30996" y="72001"/>
                    </a:cubicBezTo>
                    <a:cubicBezTo>
                      <a:pt x="32862" y="71062"/>
                      <a:pt x="34875" y="69977"/>
                      <a:pt x="36899" y="68574"/>
                    </a:cubicBezTo>
                    <a:cubicBezTo>
                      <a:pt x="37985" y="67952"/>
                      <a:pt x="38923" y="67183"/>
                      <a:pt x="40009" y="66098"/>
                    </a:cubicBezTo>
                    <a:cubicBezTo>
                      <a:pt x="41095" y="65001"/>
                      <a:pt x="42180" y="63757"/>
                      <a:pt x="42802" y="61744"/>
                    </a:cubicBezTo>
                    <a:cubicBezTo>
                      <a:pt x="43583" y="59878"/>
                      <a:pt x="43425" y="57390"/>
                      <a:pt x="42802" y="55682"/>
                    </a:cubicBezTo>
                    <a:cubicBezTo>
                      <a:pt x="42180" y="53816"/>
                      <a:pt x="40937" y="52414"/>
                      <a:pt x="39851" y="51328"/>
                    </a:cubicBezTo>
                    <a:cubicBezTo>
                      <a:pt x="37521" y="49304"/>
                      <a:pt x="35350" y="48219"/>
                      <a:pt x="33326" y="47133"/>
                    </a:cubicBezTo>
                    <a:cubicBezTo>
                      <a:pt x="29288" y="45108"/>
                      <a:pt x="25398" y="43864"/>
                      <a:pt x="21825" y="42157"/>
                    </a:cubicBezTo>
                    <a:cubicBezTo>
                      <a:pt x="18409" y="40449"/>
                      <a:pt x="15457" y="38583"/>
                      <a:pt x="13739" y="36095"/>
                    </a:cubicBezTo>
                    <a:cubicBezTo>
                      <a:pt x="12031" y="33766"/>
                      <a:pt x="11409" y="30656"/>
                      <a:pt x="11884" y="27241"/>
                    </a:cubicBezTo>
                    <a:cubicBezTo>
                      <a:pt x="12348" y="23667"/>
                      <a:pt x="13433" y="20252"/>
                      <a:pt x="15299" y="17300"/>
                    </a:cubicBezTo>
                    <a:cubicBezTo>
                      <a:pt x="19178" y="11386"/>
                      <a:pt x="26484" y="7507"/>
                      <a:pt x="34253" y="5324"/>
                    </a:cubicBezTo>
                    <a:cubicBezTo>
                      <a:pt x="38143" y="4238"/>
                      <a:pt x="42180" y="3458"/>
                      <a:pt x="46376" y="2994"/>
                    </a:cubicBezTo>
                    <a:cubicBezTo>
                      <a:pt x="48400" y="2689"/>
                      <a:pt x="50572" y="2531"/>
                      <a:pt x="52596" y="2372"/>
                    </a:cubicBezTo>
                    <a:cubicBezTo>
                      <a:pt x="54620" y="2225"/>
                      <a:pt x="56791" y="2067"/>
                      <a:pt x="58963" y="2067"/>
                    </a:cubicBezTo>
                    <a:cubicBezTo>
                      <a:pt x="50572" y="-115"/>
                      <a:pt x="41875" y="-579"/>
                      <a:pt x="33167" y="506"/>
                    </a:cubicBezTo>
                    <a:cubicBezTo>
                      <a:pt x="28813" y="1128"/>
                      <a:pt x="24471" y="2225"/>
                      <a:pt x="20275" y="4080"/>
                    </a:cubicBezTo>
                    <a:cubicBezTo>
                      <a:pt x="16080" y="5946"/>
                      <a:pt x="12190" y="8751"/>
                      <a:pt x="9079" y="12630"/>
                    </a:cubicBezTo>
                    <a:cubicBezTo>
                      <a:pt x="7530" y="14495"/>
                      <a:pt x="6286" y="16678"/>
                      <a:pt x="5348" y="18849"/>
                    </a:cubicBezTo>
                    <a:cubicBezTo>
                      <a:pt x="4420" y="21179"/>
                      <a:pt x="3798" y="23350"/>
                      <a:pt x="3335" y="25838"/>
                    </a:cubicBezTo>
                    <a:cubicBezTo>
                      <a:pt x="2860" y="28326"/>
                      <a:pt x="2860" y="30814"/>
                      <a:pt x="3176" y="33460"/>
                    </a:cubicBezTo>
                    <a:cubicBezTo>
                      <a:pt x="3640" y="36095"/>
                      <a:pt x="4579" y="38742"/>
                      <a:pt x="6128" y="41071"/>
                    </a:cubicBezTo>
                    <a:cubicBezTo>
                      <a:pt x="7677" y="43401"/>
                      <a:pt x="9543" y="45108"/>
                      <a:pt x="11567" y="46669"/>
                    </a:cubicBezTo>
                    <a:cubicBezTo>
                      <a:pt x="13592" y="48219"/>
                      <a:pt x="15605" y="49304"/>
                      <a:pt x="17629" y="50401"/>
                    </a:cubicBezTo>
                    <a:cubicBezTo>
                      <a:pt x="21666" y="52414"/>
                      <a:pt x="25715" y="53975"/>
                      <a:pt x="29288" y="55524"/>
                    </a:cubicBezTo>
                    <a:cubicBezTo>
                      <a:pt x="30996" y="56304"/>
                      <a:pt x="32545" y="57232"/>
                      <a:pt x="33484" y="58012"/>
                    </a:cubicBezTo>
                    <a:cubicBezTo>
                      <a:pt x="33948" y="58317"/>
                      <a:pt x="34106" y="58634"/>
                      <a:pt x="34106" y="58792"/>
                    </a:cubicBezTo>
                    <a:cubicBezTo>
                      <a:pt x="34106" y="58939"/>
                      <a:pt x="34106" y="58792"/>
                      <a:pt x="34106" y="58792"/>
                    </a:cubicBezTo>
                    <a:cubicBezTo>
                      <a:pt x="34106" y="58792"/>
                      <a:pt x="33948" y="59256"/>
                      <a:pt x="33484" y="59720"/>
                    </a:cubicBezTo>
                    <a:cubicBezTo>
                      <a:pt x="33009" y="60183"/>
                      <a:pt x="32387" y="60658"/>
                      <a:pt x="31776" y="61280"/>
                    </a:cubicBezTo>
                    <a:cubicBezTo>
                      <a:pt x="30374" y="62366"/>
                      <a:pt x="28666" y="63293"/>
                      <a:pt x="26948" y="64379"/>
                    </a:cubicBezTo>
                    <a:cubicBezTo>
                      <a:pt x="23374" y="66403"/>
                      <a:pt x="19653" y="68427"/>
                      <a:pt x="15921" y="70599"/>
                    </a:cubicBezTo>
                    <a:cubicBezTo>
                      <a:pt x="12190" y="72928"/>
                      <a:pt x="8457" y="75574"/>
                      <a:pt x="5348" y="79148"/>
                    </a:cubicBezTo>
                    <a:cubicBezTo>
                      <a:pt x="3798" y="80856"/>
                      <a:pt x="2396" y="83027"/>
                      <a:pt x="1468" y="85210"/>
                    </a:cubicBezTo>
                    <a:cubicBezTo>
                      <a:pt x="1005" y="86295"/>
                      <a:pt x="530" y="87539"/>
                      <a:pt x="383" y="88783"/>
                    </a:cubicBezTo>
                    <a:cubicBezTo>
                      <a:pt x="66" y="90027"/>
                      <a:pt x="66" y="91113"/>
                      <a:pt x="-92" y="92198"/>
                    </a:cubicBezTo>
                    <a:cubicBezTo>
                      <a:pt x="-239" y="94528"/>
                      <a:pt x="-239" y="96858"/>
                      <a:pt x="530" y="99346"/>
                    </a:cubicBezTo>
                    <a:cubicBezTo>
                      <a:pt x="1152" y="101675"/>
                      <a:pt x="2554" y="104016"/>
                      <a:pt x="4579" y="105566"/>
                    </a:cubicBezTo>
                    <a:cubicBezTo>
                      <a:pt x="6591" y="107115"/>
                      <a:pt x="8921" y="107895"/>
                      <a:pt x="11104" y="108212"/>
                    </a:cubicBezTo>
                    <a:cubicBezTo>
                      <a:pt x="13433" y="108517"/>
                      <a:pt x="15605" y="108517"/>
                      <a:pt x="17787" y="108212"/>
                    </a:cubicBezTo>
                    <a:cubicBezTo>
                      <a:pt x="22141" y="107737"/>
                      <a:pt x="26179" y="106493"/>
                      <a:pt x="30057" y="104944"/>
                    </a:cubicBezTo>
                    <a:cubicBezTo>
                      <a:pt x="25862" y="105724"/>
                      <a:pt x="21666" y="106188"/>
                      <a:pt x="17629" y="106029"/>
                    </a:cubicBezTo>
                    <a:cubicBezTo>
                      <a:pt x="15605" y="105882"/>
                      <a:pt x="13592" y="105724"/>
                      <a:pt x="11726" y="105102"/>
                    </a:cubicBezTo>
                    <a:cubicBezTo>
                      <a:pt x="9860" y="104638"/>
                      <a:pt x="8152" y="103700"/>
                      <a:pt x="7067" y="102456"/>
                    </a:cubicBezTo>
                    <a:cubicBezTo>
                      <a:pt x="4726" y="100126"/>
                      <a:pt x="4420" y="96394"/>
                      <a:pt x="5201" y="92662"/>
                    </a:cubicBezTo>
                    <a:cubicBezTo>
                      <a:pt x="5201" y="92040"/>
                      <a:pt x="5506" y="90955"/>
                      <a:pt x="5664" y="90186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0" name="Content Placeholder 5">
              <a:extLst>
                <a:ext uri="{FF2B5EF4-FFF2-40B4-BE49-F238E27FC236}">
                  <a16:creationId xmlns:a16="http://schemas.microsoft.com/office/drawing/2014/main" id="{B454EAC3-D5A2-0338-9A3C-DBB10187D75D}"/>
                </a:ext>
              </a:extLst>
            </p:cNvPr>
            <p:cNvGrpSpPr/>
            <p:nvPr/>
          </p:nvGrpSpPr>
          <p:grpSpPr>
            <a:xfrm>
              <a:off x="4300526" y="5354083"/>
              <a:ext cx="144456" cy="139474"/>
              <a:chOff x="4300526" y="5354083"/>
              <a:chExt cx="144456" cy="139474"/>
            </a:xfrm>
            <a:solidFill>
              <a:srgbClr val="262261"/>
            </a:solidFill>
          </p:grpSpPr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90708F52-47B7-5017-6822-C4A4E4AF1E5F}"/>
                  </a:ext>
                </a:extLst>
              </p:cNvPr>
              <p:cNvSpPr/>
              <p:nvPr/>
            </p:nvSpPr>
            <p:spPr>
              <a:xfrm>
                <a:off x="4342252" y="5420126"/>
                <a:ext cx="48650" cy="55639"/>
              </a:xfrm>
              <a:custGeom>
                <a:avLst/>
                <a:gdLst>
                  <a:gd name="connsiteX0" fmla="*/ 48483 w 48650"/>
                  <a:gd name="connsiteY0" fmla="*/ 10200 h 55639"/>
                  <a:gd name="connsiteX1" fmla="*/ 36823 w 48650"/>
                  <a:gd name="connsiteY1" fmla="*/ -57 h 55639"/>
                  <a:gd name="connsiteX2" fmla="*/ -168 w 48650"/>
                  <a:gd name="connsiteY2" fmla="*/ 45484 h 55639"/>
                  <a:gd name="connsiteX3" fmla="*/ 11650 w 48650"/>
                  <a:gd name="connsiteY3" fmla="*/ 55582 h 5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650" h="55639">
                    <a:moveTo>
                      <a:pt x="48483" y="10200"/>
                    </a:moveTo>
                    <a:lnTo>
                      <a:pt x="36823" y="-57"/>
                    </a:lnTo>
                    <a:lnTo>
                      <a:pt x="-168" y="45484"/>
                    </a:lnTo>
                    <a:lnTo>
                      <a:pt x="11650" y="55582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86D36D1C-A460-AD9D-5651-DDE8CEBD2F6C}"/>
                  </a:ext>
                </a:extLst>
              </p:cNvPr>
              <p:cNvSpPr/>
              <p:nvPr/>
            </p:nvSpPr>
            <p:spPr>
              <a:xfrm>
                <a:off x="4333556" y="5473741"/>
                <a:ext cx="13977" cy="15074"/>
              </a:xfrm>
              <a:custGeom>
                <a:avLst/>
                <a:gdLst>
                  <a:gd name="connsiteX0" fmla="*/ 9467 w 13977"/>
                  <a:gd name="connsiteY0" fmla="*/ 4919 h 15074"/>
                  <a:gd name="connsiteX1" fmla="*/ 3247 w 13977"/>
                  <a:gd name="connsiteY1" fmla="*/ -57 h 15074"/>
                  <a:gd name="connsiteX2" fmla="*/ -168 w 13977"/>
                  <a:gd name="connsiteY2" fmla="*/ 15018 h 15074"/>
                  <a:gd name="connsiteX3" fmla="*/ 13810 w 13977"/>
                  <a:gd name="connsiteY3" fmla="*/ 8651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77" h="15074">
                    <a:moveTo>
                      <a:pt x="9467" y="4919"/>
                    </a:moveTo>
                    <a:lnTo>
                      <a:pt x="3247" y="-57"/>
                    </a:lnTo>
                    <a:lnTo>
                      <a:pt x="-168" y="15018"/>
                    </a:lnTo>
                    <a:lnTo>
                      <a:pt x="13810" y="865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D0691925-BD95-4F8F-5C8D-FD53BDFE3C0D}"/>
                  </a:ext>
                </a:extLst>
              </p:cNvPr>
              <p:cNvSpPr/>
              <p:nvPr/>
            </p:nvSpPr>
            <p:spPr>
              <a:xfrm>
                <a:off x="4426955" y="5354083"/>
                <a:ext cx="18026" cy="17404"/>
              </a:xfrm>
              <a:custGeom>
                <a:avLst/>
                <a:gdLst>
                  <a:gd name="connsiteX0" fmla="*/ -168 w 18026"/>
                  <a:gd name="connsiteY0" fmla="*/ 7248 h 17404"/>
                  <a:gd name="connsiteX1" fmla="*/ 11638 w 18026"/>
                  <a:gd name="connsiteY1" fmla="*/ 17347 h 17404"/>
                  <a:gd name="connsiteX2" fmla="*/ 17859 w 18026"/>
                  <a:gd name="connsiteY2" fmla="*/ 9725 h 17404"/>
                  <a:gd name="connsiteX3" fmla="*/ 5735 w 18026"/>
                  <a:gd name="connsiteY3" fmla="*/ -57 h 1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6" h="17404">
                    <a:moveTo>
                      <a:pt x="-168" y="7248"/>
                    </a:moveTo>
                    <a:lnTo>
                      <a:pt x="11638" y="17347"/>
                    </a:lnTo>
                    <a:lnTo>
                      <a:pt x="17859" y="9725"/>
                    </a:lnTo>
                    <a:lnTo>
                      <a:pt x="5735" y="-57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533FA523-50EC-DB4C-99A3-342085DA7730}"/>
                  </a:ext>
                </a:extLst>
              </p:cNvPr>
              <p:cNvSpPr/>
              <p:nvPr/>
            </p:nvSpPr>
            <p:spPr>
              <a:xfrm>
                <a:off x="4384988" y="5368682"/>
                <a:ext cx="52714" cy="65433"/>
              </a:xfrm>
              <a:custGeom>
                <a:avLst/>
                <a:gdLst>
                  <a:gd name="connsiteX0" fmla="*/ 18639 w 52714"/>
                  <a:gd name="connsiteY0" fmla="*/ 59473 h 65433"/>
                  <a:gd name="connsiteX1" fmla="*/ 25944 w 52714"/>
                  <a:gd name="connsiteY1" fmla="*/ 65376 h 65433"/>
                  <a:gd name="connsiteX2" fmla="*/ 44434 w 52714"/>
                  <a:gd name="connsiteY2" fmla="*/ 42691 h 65433"/>
                  <a:gd name="connsiteX3" fmla="*/ 52203 w 52714"/>
                  <a:gd name="connsiteY3" fmla="*/ 19066 h 65433"/>
                  <a:gd name="connsiteX4" fmla="*/ 47861 w 52714"/>
                  <a:gd name="connsiteY4" fmla="*/ 10200 h 65433"/>
                  <a:gd name="connsiteX5" fmla="*/ 36043 w 52714"/>
                  <a:gd name="connsiteY5" fmla="*/ -57 h 65433"/>
                  <a:gd name="connsiteX6" fmla="*/ -168 w 52714"/>
                  <a:gd name="connsiteY6" fmla="*/ 44240 h 65433"/>
                  <a:gd name="connsiteX7" fmla="*/ 11650 w 52714"/>
                  <a:gd name="connsiteY7" fmla="*/ 54497 h 65433"/>
                  <a:gd name="connsiteX8" fmla="*/ 41641 w 52714"/>
                  <a:gd name="connsiteY8" fmla="*/ 17506 h 65433"/>
                  <a:gd name="connsiteX9" fmla="*/ 42885 w 52714"/>
                  <a:gd name="connsiteY9" fmla="*/ 20774 h 65433"/>
                  <a:gd name="connsiteX10" fmla="*/ 37287 w 52714"/>
                  <a:gd name="connsiteY10" fmla="*/ 36629 h 65433"/>
                  <a:gd name="connsiteX11" fmla="*/ 18639 w 52714"/>
                  <a:gd name="connsiteY11" fmla="*/ 59473 h 65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14" h="65433">
                    <a:moveTo>
                      <a:pt x="18639" y="59473"/>
                    </a:moveTo>
                    <a:lnTo>
                      <a:pt x="25944" y="65376"/>
                    </a:lnTo>
                    <a:lnTo>
                      <a:pt x="44434" y="42691"/>
                    </a:lnTo>
                    <a:cubicBezTo>
                      <a:pt x="50654" y="35532"/>
                      <a:pt x="53606" y="26519"/>
                      <a:pt x="52203" y="19066"/>
                    </a:cubicBezTo>
                    <a:cubicBezTo>
                      <a:pt x="51581" y="15640"/>
                      <a:pt x="50032" y="12688"/>
                      <a:pt x="47861" y="10200"/>
                    </a:cubicBezTo>
                    <a:lnTo>
                      <a:pt x="36043" y="-57"/>
                    </a:lnTo>
                    <a:lnTo>
                      <a:pt x="-168" y="44240"/>
                    </a:lnTo>
                    <a:lnTo>
                      <a:pt x="11650" y="54497"/>
                    </a:lnTo>
                    <a:lnTo>
                      <a:pt x="41641" y="17506"/>
                    </a:lnTo>
                    <a:cubicBezTo>
                      <a:pt x="42263" y="18444"/>
                      <a:pt x="42726" y="19530"/>
                      <a:pt x="42885" y="20774"/>
                    </a:cubicBezTo>
                    <a:cubicBezTo>
                      <a:pt x="43812" y="25433"/>
                      <a:pt x="41483" y="31653"/>
                      <a:pt x="37287" y="36629"/>
                    </a:cubicBezTo>
                    <a:lnTo>
                      <a:pt x="18639" y="59473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44A9382B-008D-4AC9-81B2-9DC6DEE95604}"/>
                  </a:ext>
                </a:extLst>
              </p:cNvPr>
              <p:cNvSpPr/>
              <p:nvPr/>
            </p:nvSpPr>
            <p:spPr>
              <a:xfrm>
                <a:off x="4300526" y="5385059"/>
                <a:ext cx="59130" cy="108497"/>
              </a:xfrm>
              <a:custGeom>
                <a:avLst/>
                <a:gdLst>
                  <a:gd name="connsiteX0" fmla="*/ 5664 w 59130"/>
                  <a:gd name="connsiteY0" fmla="*/ 90186 h 108497"/>
                  <a:gd name="connsiteX1" fmla="*/ 6750 w 59130"/>
                  <a:gd name="connsiteY1" fmla="*/ 87845 h 108497"/>
                  <a:gd name="connsiteX2" fmla="*/ 10165 w 59130"/>
                  <a:gd name="connsiteY2" fmla="*/ 83807 h 108497"/>
                  <a:gd name="connsiteX3" fmla="*/ 19800 w 59130"/>
                  <a:gd name="connsiteY3" fmla="*/ 77441 h 108497"/>
                  <a:gd name="connsiteX4" fmla="*/ 30996 w 59130"/>
                  <a:gd name="connsiteY4" fmla="*/ 72001 h 108497"/>
                  <a:gd name="connsiteX5" fmla="*/ 36899 w 59130"/>
                  <a:gd name="connsiteY5" fmla="*/ 68574 h 108497"/>
                  <a:gd name="connsiteX6" fmla="*/ 40009 w 59130"/>
                  <a:gd name="connsiteY6" fmla="*/ 66098 h 108497"/>
                  <a:gd name="connsiteX7" fmla="*/ 42802 w 59130"/>
                  <a:gd name="connsiteY7" fmla="*/ 61744 h 108497"/>
                  <a:gd name="connsiteX8" fmla="*/ 42802 w 59130"/>
                  <a:gd name="connsiteY8" fmla="*/ 55682 h 108497"/>
                  <a:gd name="connsiteX9" fmla="*/ 39851 w 59130"/>
                  <a:gd name="connsiteY9" fmla="*/ 51328 h 108497"/>
                  <a:gd name="connsiteX10" fmla="*/ 33326 w 59130"/>
                  <a:gd name="connsiteY10" fmla="*/ 47133 h 108497"/>
                  <a:gd name="connsiteX11" fmla="*/ 21825 w 59130"/>
                  <a:gd name="connsiteY11" fmla="*/ 42157 h 108497"/>
                  <a:gd name="connsiteX12" fmla="*/ 13739 w 59130"/>
                  <a:gd name="connsiteY12" fmla="*/ 36095 h 108497"/>
                  <a:gd name="connsiteX13" fmla="*/ 11884 w 59130"/>
                  <a:gd name="connsiteY13" fmla="*/ 27241 h 108497"/>
                  <a:gd name="connsiteX14" fmla="*/ 15299 w 59130"/>
                  <a:gd name="connsiteY14" fmla="*/ 17300 h 108497"/>
                  <a:gd name="connsiteX15" fmla="*/ 34253 w 59130"/>
                  <a:gd name="connsiteY15" fmla="*/ 5324 h 108497"/>
                  <a:gd name="connsiteX16" fmla="*/ 46376 w 59130"/>
                  <a:gd name="connsiteY16" fmla="*/ 2994 h 108497"/>
                  <a:gd name="connsiteX17" fmla="*/ 52596 w 59130"/>
                  <a:gd name="connsiteY17" fmla="*/ 2372 h 108497"/>
                  <a:gd name="connsiteX18" fmla="*/ 58963 w 59130"/>
                  <a:gd name="connsiteY18" fmla="*/ 2067 h 108497"/>
                  <a:gd name="connsiteX19" fmla="*/ 33167 w 59130"/>
                  <a:gd name="connsiteY19" fmla="*/ 506 h 108497"/>
                  <a:gd name="connsiteX20" fmla="*/ 20275 w 59130"/>
                  <a:gd name="connsiteY20" fmla="*/ 4080 h 108497"/>
                  <a:gd name="connsiteX21" fmla="*/ 9079 w 59130"/>
                  <a:gd name="connsiteY21" fmla="*/ 12630 h 108497"/>
                  <a:gd name="connsiteX22" fmla="*/ 5348 w 59130"/>
                  <a:gd name="connsiteY22" fmla="*/ 18849 h 108497"/>
                  <a:gd name="connsiteX23" fmla="*/ 3335 w 59130"/>
                  <a:gd name="connsiteY23" fmla="*/ 25838 h 108497"/>
                  <a:gd name="connsiteX24" fmla="*/ 3176 w 59130"/>
                  <a:gd name="connsiteY24" fmla="*/ 33460 h 108497"/>
                  <a:gd name="connsiteX25" fmla="*/ 6128 w 59130"/>
                  <a:gd name="connsiteY25" fmla="*/ 41071 h 108497"/>
                  <a:gd name="connsiteX26" fmla="*/ 11567 w 59130"/>
                  <a:gd name="connsiteY26" fmla="*/ 46669 h 108497"/>
                  <a:gd name="connsiteX27" fmla="*/ 17629 w 59130"/>
                  <a:gd name="connsiteY27" fmla="*/ 50401 h 108497"/>
                  <a:gd name="connsiteX28" fmla="*/ 29288 w 59130"/>
                  <a:gd name="connsiteY28" fmla="*/ 55524 h 108497"/>
                  <a:gd name="connsiteX29" fmla="*/ 33484 w 59130"/>
                  <a:gd name="connsiteY29" fmla="*/ 58012 h 108497"/>
                  <a:gd name="connsiteX30" fmla="*/ 34106 w 59130"/>
                  <a:gd name="connsiteY30" fmla="*/ 58792 h 108497"/>
                  <a:gd name="connsiteX31" fmla="*/ 34106 w 59130"/>
                  <a:gd name="connsiteY31" fmla="*/ 58792 h 108497"/>
                  <a:gd name="connsiteX32" fmla="*/ 33484 w 59130"/>
                  <a:gd name="connsiteY32" fmla="*/ 59720 h 108497"/>
                  <a:gd name="connsiteX33" fmla="*/ 31776 w 59130"/>
                  <a:gd name="connsiteY33" fmla="*/ 61280 h 108497"/>
                  <a:gd name="connsiteX34" fmla="*/ 26948 w 59130"/>
                  <a:gd name="connsiteY34" fmla="*/ 64379 h 108497"/>
                  <a:gd name="connsiteX35" fmla="*/ 15921 w 59130"/>
                  <a:gd name="connsiteY35" fmla="*/ 70599 h 108497"/>
                  <a:gd name="connsiteX36" fmla="*/ 5348 w 59130"/>
                  <a:gd name="connsiteY36" fmla="*/ 79148 h 108497"/>
                  <a:gd name="connsiteX37" fmla="*/ 1468 w 59130"/>
                  <a:gd name="connsiteY37" fmla="*/ 85210 h 108497"/>
                  <a:gd name="connsiteX38" fmla="*/ 383 w 59130"/>
                  <a:gd name="connsiteY38" fmla="*/ 88783 h 108497"/>
                  <a:gd name="connsiteX39" fmla="*/ -92 w 59130"/>
                  <a:gd name="connsiteY39" fmla="*/ 92198 h 108497"/>
                  <a:gd name="connsiteX40" fmla="*/ 530 w 59130"/>
                  <a:gd name="connsiteY40" fmla="*/ 99346 h 108497"/>
                  <a:gd name="connsiteX41" fmla="*/ 4579 w 59130"/>
                  <a:gd name="connsiteY41" fmla="*/ 105566 h 108497"/>
                  <a:gd name="connsiteX42" fmla="*/ 11104 w 59130"/>
                  <a:gd name="connsiteY42" fmla="*/ 108212 h 108497"/>
                  <a:gd name="connsiteX43" fmla="*/ 17787 w 59130"/>
                  <a:gd name="connsiteY43" fmla="*/ 108212 h 108497"/>
                  <a:gd name="connsiteX44" fmla="*/ 30057 w 59130"/>
                  <a:gd name="connsiteY44" fmla="*/ 104944 h 108497"/>
                  <a:gd name="connsiteX45" fmla="*/ 17629 w 59130"/>
                  <a:gd name="connsiteY45" fmla="*/ 106029 h 108497"/>
                  <a:gd name="connsiteX46" fmla="*/ 11726 w 59130"/>
                  <a:gd name="connsiteY46" fmla="*/ 105102 h 108497"/>
                  <a:gd name="connsiteX47" fmla="*/ 7067 w 59130"/>
                  <a:gd name="connsiteY47" fmla="*/ 102456 h 108497"/>
                  <a:gd name="connsiteX48" fmla="*/ 5201 w 59130"/>
                  <a:gd name="connsiteY48" fmla="*/ 92662 h 108497"/>
                  <a:gd name="connsiteX49" fmla="*/ 5664 w 59130"/>
                  <a:gd name="connsiteY49" fmla="*/ 90186 h 108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9130" h="108497">
                    <a:moveTo>
                      <a:pt x="5664" y="90186"/>
                    </a:moveTo>
                    <a:cubicBezTo>
                      <a:pt x="5969" y="89405"/>
                      <a:pt x="6286" y="88625"/>
                      <a:pt x="6750" y="87845"/>
                    </a:cubicBezTo>
                    <a:cubicBezTo>
                      <a:pt x="7677" y="86295"/>
                      <a:pt x="8774" y="85051"/>
                      <a:pt x="10165" y="83807"/>
                    </a:cubicBezTo>
                    <a:cubicBezTo>
                      <a:pt x="12811" y="81319"/>
                      <a:pt x="16227" y="79306"/>
                      <a:pt x="19800" y="77441"/>
                    </a:cubicBezTo>
                    <a:cubicBezTo>
                      <a:pt x="23374" y="75574"/>
                      <a:pt x="27106" y="73867"/>
                      <a:pt x="30996" y="72001"/>
                    </a:cubicBezTo>
                    <a:cubicBezTo>
                      <a:pt x="32862" y="71062"/>
                      <a:pt x="34875" y="69977"/>
                      <a:pt x="36899" y="68574"/>
                    </a:cubicBezTo>
                    <a:cubicBezTo>
                      <a:pt x="37985" y="67952"/>
                      <a:pt x="38923" y="67183"/>
                      <a:pt x="40009" y="66098"/>
                    </a:cubicBezTo>
                    <a:cubicBezTo>
                      <a:pt x="41095" y="65001"/>
                      <a:pt x="42180" y="63757"/>
                      <a:pt x="42802" y="61744"/>
                    </a:cubicBezTo>
                    <a:cubicBezTo>
                      <a:pt x="43583" y="59878"/>
                      <a:pt x="43425" y="57390"/>
                      <a:pt x="42802" y="55682"/>
                    </a:cubicBezTo>
                    <a:cubicBezTo>
                      <a:pt x="42180" y="53816"/>
                      <a:pt x="40937" y="52414"/>
                      <a:pt x="39851" y="51328"/>
                    </a:cubicBezTo>
                    <a:cubicBezTo>
                      <a:pt x="37521" y="49304"/>
                      <a:pt x="35350" y="48219"/>
                      <a:pt x="33326" y="47133"/>
                    </a:cubicBezTo>
                    <a:cubicBezTo>
                      <a:pt x="29288" y="45108"/>
                      <a:pt x="25398" y="43864"/>
                      <a:pt x="21825" y="42157"/>
                    </a:cubicBezTo>
                    <a:cubicBezTo>
                      <a:pt x="18409" y="40449"/>
                      <a:pt x="15457" y="38583"/>
                      <a:pt x="13739" y="36095"/>
                    </a:cubicBezTo>
                    <a:cubicBezTo>
                      <a:pt x="12031" y="33766"/>
                      <a:pt x="11409" y="30656"/>
                      <a:pt x="11884" y="27241"/>
                    </a:cubicBezTo>
                    <a:cubicBezTo>
                      <a:pt x="12348" y="23667"/>
                      <a:pt x="13433" y="20252"/>
                      <a:pt x="15299" y="17300"/>
                    </a:cubicBezTo>
                    <a:cubicBezTo>
                      <a:pt x="19178" y="11386"/>
                      <a:pt x="26484" y="7507"/>
                      <a:pt x="34253" y="5324"/>
                    </a:cubicBezTo>
                    <a:cubicBezTo>
                      <a:pt x="38143" y="4238"/>
                      <a:pt x="42180" y="3458"/>
                      <a:pt x="46376" y="2994"/>
                    </a:cubicBezTo>
                    <a:cubicBezTo>
                      <a:pt x="48400" y="2689"/>
                      <a:pt x="50572" y="2531"/>
                      <a:pt x="52596" y="2372"/>
                    </a:cubicBezTo>
                    <a:cubicBezTo>
                      <a:pt x="54620" y="2225"/>
                      <a:pt x="56791" y="2067"/>
                      <a:pt x="58963" y="2067"/>
                    </a:cubicBezTo>
                    <a:cubicBezTo>
                      <a:pt x="50572" y="-115"/>
                      <a:pt x="41875" y="-579"/>
                      <a:pt x="33167" y="506"/>
                    </a:cubicBezTo>
                    <a:cubicBezTo>
                      <a:pt x="28813" y="1128"/>
                      <a:pt x="24471" y="2225"/>
                      <a:pt x="20275" y="4080"/>
                    </a:cubicBezTo>
                    <a:cubicBezTo>
                      <a:pt x="16080" y="5946"/>
                      <a:pt x="12190" y="8751"/>
                      <a:pt x="9079" y="12630"/>
                    </a:cubicBezTo>
                    <a:cubicBezTo>
                      <a:pt x="7530" y="14495"/>
                      <a:pt x="6286" y="16678"/>
                      <a:pt x="5348" y="18849"/>
                    </a:cubicBezTo>
                    <a:cubicBezTo>
                      <a:pt x="4420" y="21179"/>
                      <a:pt x="3798" y="23350"/>
                      <a:pt x="3335" y="25838"/>
                    </a:cubicBezTo>
                    <a:cubicBezTo>
                      <a:pt x="2860" y="28326"/>
                      <a:pt x="2860" y="30814"/>
                      <a:pt x="3176" y="33460"/>
                    </a:cubicBezTo>
                    <a:cubicBezTo>
                      <a:pt x="3640" y="36095"/>
                      <a:pt x="4579" y="38742"/>
                      <a:pt x="6128" y="41071"/>
                    </a:cubicBezTo>
                    <a:cubicBezTo>
                      <a:pt x="7677" y="43401"/>
                      <a:pt x="9543" y="45108"/>
                      <a:pt x="11567" y="46669"/>
                    </a:cubicBezTo>
                    <a:cubicBezTo>
                      <a:pt x="13592" y="48219"/>
                      <a:pt x="15605" y="49304"/>
                      <a:pt x="17629" y="50401"/>
                    </a:cubicBezTo>
                    <a:cubicBezTo>
                      <a:pt x="21666" y="52414"/>
                      <a:pt x="25715" y="53975"/>
                      <a:pt x="29288" y="55524"/>
                    </a:cubicBezTo>
                    <a:cubicBezTo>
                      <a:pt x="30996" y="56304"/>
                      <a:pt x="32545" y="57232"/>
                      <a:pt x="33484" y="58012"/>
                    </a:cubicBezTo>
                    <a:cubicBezTo>
                      <a:pt x="33948" y="58317"/>
                      <a:pt x="34106" y="58634"/>
                      <a:pt x="34106" y="58792"/>
                    </a:cubicBezTo>
                    <a:cubicBezTo>
                      <a:pt x="34106" y="58939"/>
                      <a:pt x="34106" y="58792"/>
                      <a:pt x="34106" y="58792"/>
                    </a:cubicBezTo>
                    <a:cubicBezTo>
                      <a:pt x="34106" y="58792"/>
                      <a:pt x="33948" y="59256"/>
                      <a:pt x="33484" y="59720"/>
                    </a:cubicBezTo>
                    <a:cubicBezTo>
                      <a:pt x="33009" y="60183"/>
                      <a:pt x="32387" y="60658"/>
                      <a:pt x="31776" y="61280"/>
                    </a:cubicBezTo>
                    <a:cubicBezTo>
                      <a:pt x="30374" y="62366"/>
                      <a:pt x="28666" y="63293"/>
                      <a:pt x="26948" y="64379"/>
                    </a:cubicBezTo>
                    <a:cubicBezTo>
                      <a:pt x="23374" y="66403"/>
                      <a:pt x="19653" y="68427"/>
                      <a:pt x="15921" y="70599"/>
                    </a:cubicBezTo>
                    <a:cubicBezTo>
                      <a:pt x="12190" y="72928"/>
                      <a:pt x="8457" y="75574"/>
                      <a:pt x="5348" y="79148"/>
                    </a:cubicBezTo>
                    <a:cubicBezTo>
                      <a:pt x="3798" y="80856"/>
                      <a:pt x="2396" y="83027"/>
                      <a:pt x="1468" y="85210"/>
                    </a:cubicBezTo>
                    <a:cubicBezTo>
                      <a:pt x="1005" y="86295"/>
                      <a:pt x="530" y="87539"/>
                      <a:pt x="383" y="88783"/>
                    </a:cubicBezTo>
                    <a:cubicBezTo>
                      <a:pt x="66" y="90027"/>
                      <a:pt x="66" y="91113"/>
                      <a:pt x="-92" y="92198"/>
                    </a:cubicBezTo>
                    <a:cubicBezTo>
                      <a:pt x="-239" y="94528"/>
                      <a:pt x="-239" y="96858"/>
                      <a:pt x="530" y="99346"/>
                    </a:cubicBezTo>
                    <a:cubicBezTo>
                      <a:pt x="1152" y="101675"/>
                      <a:pt x="2554" y="104016"/>
                      <a:pt x="4579" y="105566"/>
                    </a:cubicBezTo>
                    <a:cubicBezTo>
                      <a:pt x="6591" y="107115"/>
                      <a:pt x="8921" y="107895"/>
                      <a:pt x="11104" y="108212"/>
                    </a:cubicBezTo>
                    <a:cubicBezTo>
                      <a:pt x="13433" y="108517"/>
                      <a:pt x="15605" y="108517"/>
                      <a:pt x="17787" y="108212"/>
                    </a:cubicBezTo>
                    <a:cubicBezTo>
                      <a:pt x="22141" y="107737"/>
                      <a:pt x="26179" y="106493"/>
                      <a:pt x="30057" y="104944"/>
                    </a:cubicBezTo>
                    <a:cubicBezTo>
                      <a:pt x="25862" y="105724"/>
                      <a:pt x="21666" y="106188"/>
                      <a:pt x="17629" y="106029"/>
                    </a:cubicBezTo>
                    <a:cubicBezTo>
                      <a:pt x="15605" y="105882"/>
                      <a:pt x="13592" y="105724"/>
                      <a:pt x="11726" y="105102"/>
                    </a:cubicBezTo>
                    <a:cubicBezTo>
                      <a:pt x="9860" y="104638"/>
                      <a:pt x="8152" y="103700"/>
                      <a:pt x="7067" y="102456"/>
                    </a:cubicBezTo>
                    <a:cubicBezTo>
                      <a:pt x="4726" y="100126"/>
                      <a:pt x="4420" y="96394"/>
                      <a:pt x="5201" y="92662"/>
                    </a:cubicBezTo>
                    <a:cubicBezTo>
                      <a:pt x="5201" y="92040"/>
                      <a:pt x="5506" y="90955"/>
                      <a:pt x="5664" y="90186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6" name="Content Placeholder 5">
              <a:extLst>
                <a:ext uri="{FF2B5EF4-FFF2-40B4-BE49-F238E27FC236}">
                  <a16:creationId xmlns:a16="http://schemas.microsoft.com/office/drawing/2014/main" id="{09D9D89A-BBF7-1E2A-CCE1-628E6932CF16}"/>
                </a:ext>
              </a:extLst>
            </p:cNvPr>
            <p:cNvGrpSpPr/>
            <p:nvPr/>
          </p:nvGrpSpPr>
          <p:grpSpPr>
            <a:xfrm>
              <a:off x="4300526" y="5738583"/>
              <a:ext cx="144456" cy="139474"/>
              <a:chOff x="4300526" y="5738583"/>
              <a:chExt cx="144456" cy="139474"/>
            </a:xfrm>
            <a:solidFill>
              <a:srgbClr val="262261"/>
            </a:solidFill>
          </p:grpSpPr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555D116F-7D21-47E6-CEAD-A48B356276CA}"/>
                  </a:ext>
                </a:extLst>
              </p:cNvPr>
              <p:cNvSpPr/>
              <p:nvPr/>
            </p:nvSpPr>
            <p:spPr>
              <a:xfrm>
                <a:off x="4342252" y="5804627"/>
                <a:ext cx="48650" cy="55639"/>
              </a:xfrm>
              <a:custGeom>
                <a:avLst/>
                <a:gdLst>
                  <a:gd name="connsiteX0" fmla="*/ 48483 w 48650"/>
                  <a:gd name="connsiteY0" fmla="*/ 10200 h 55639"/>
                  <a:gd name="connsiteX1" fmla="*/ 36823 w 48650"/>
                  <a:gd name="connsiteY1" fmla="*/ -57 h 55639"/>
                  <a:gd name="connsiteX2" fmla="*/ -168 w 48650"/>
                  <a:gd name="connsiteY2" fmla="*/ 45484 h 55639"/>
                  <a:gd name="connsiteX3" fmla="*/ 11650 w 48650"/>
                  <a:gd name="connsiteY3" fmla="*/ 55582 h 5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650" h="55639">
                    <a:moveTo>
                      <a:pt x="48483" y="10200"/>
                    </a:moveTo>
                    <a:lnTo>
                      <a:pt x="36823" y="-57"/>
                    </a:lnTo>
                    <a:lnTo>
                      <a:pt x="-168" y="45484"/>
                    </a:lnTo>
                    <a:lnTo>
                      <a:pt x="11650" y="55582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49744739-EBFE-FED4-5BD6-223CDC611282}"/>
                  </a:ext>
                </a:extLst>
              </p:cNvPr>
              <p:cNvSpPr/>
              <p:nvPr/>
            </p:nvSpPr>
            <p:spPr>
              <a:xfrm>
                <a:off x="4333556" y="5858242"/>
                <a:ext cx="13977" cy="15074"/>
              </a:xfrm>
              <a:custGeom>
                <a:avLst/>
                <a:gdLst>
                  <a:gd name="connsiteX0" fmla="*/ 9467 w 13977"/>
                  <a:gd name="connsiteY0" fmla="*/ 4919 h 15074"/>
                  <a:gd name="connsiteX1" fmla="*/ 3247 w 13977"/>
                  <a:gd name="connsiteY1" fmla="*/ -57 h 15074"/>
                  <a:gd name="connsiteX2" fmla="*/ -168 w 13977"/>
                  <a:gd name="connsiteY2" fmla="*/ 15018 h 15074"/>
                  <a:gd name="connsiteX3" fmla="*/ 13810 w 13977"/>
                  <a:gd name="connsiteY3" fmla="*/ 8651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77" h="15074">
                    <a:moveTo>
                      <a:pt x="9467" y="4919"/>
                    </a:moveTo>
                    <a:lnTo>
                      <a:pt x="3247" y="-57"/>
                    </a:lnTo>
                    <a:lnTo>
                      <a:pt x="-168" y="15018"/>
                    </a:lnTo>
                    <a:lnTo>
                      <a:pt x="13810" y="865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E752BF5C-EBFC-92EE-EA4F-E148197F8E25}"/>
                  </a:ext>
                </a:extLst>
              </p:cNvPr>
              <p:cNvSpPr/>
              <p:nvPr/>
            </p:nvSpPr>
            <p:spPr>
              <a:xfrm>
                <a:off x="4426955" y="5738583"/>
                <a:ext cx="18026" cy="17404"/>
              </a:xfrm>
              <a:custGeom>
                <a:avLst/>
                <a:gdLst>
                  <a:gd name="connsiteX0" fmla="*/ -168 w 18026"/>
                  <a:gd name="connsiteY0" fmla="*/ 7248 h 17404"/>
                  <a:gd name="connsiteX1" fmla="*/ 11638 w 18026"/>
                  <a:gd name="connsiteY1" fmla="*/ 17347 h 17404"/>
                  <a:gd name="connsiteX2" fmla="*/ 17859 w 18026"/>
                  <a:gd name="connsiteY2" fmla="*/ 9725 h 17404"/>
                  <a:gd name="connsiteX3" fmla="*/ 5735 w 18026"/>
                  <a:gd name="connsiteY3" fmla="*/ -57 h 1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6" h="17404">
                    <a:moveTo>
                      <a:pt x="-168" y="7248"/>
                    </a:moveTo>
                    <a:lnTo>
                      <a:pt x="11638" y="17347"/>
                    </a:lnTo>
                    <a:lnTo>
                      <a:pt x="17859" y="9725"/>
                    </a:lnTo>
                    <a:lnTo>
                      <a:pt x="5735" y="-57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D616276A-D1D6-B8EA-4A87-39E627589BBC}"/>
                  </a:ext>
                </a:extLst>
              </p:cNvPr>
              <p:cNvSpPr/>
              <p:nvPr/>
            </p:nvSpPr>
            <p:spPr>
              <a:xfrm>
                <a:off x="4384988" y="5753183"/>
                <a:ext cx="52714" cy="65433"/>
              </a:xfrm>
              <a:custGeom>
                <a:avLst/>
                <a:gdLst>
                  <a:gd name="connsiteX0" fmla="*/ 18639 w 52714"/>
                  <a:gd name="connsiteY0" fmla="*/ 59473 h 65433"/>
                  <a:gd name="connsiteX1" fmla="*/ 25944 w 52714"/>
                  <a:gd name="connsiteY1" fmla="*/ 65376 h 65433"/>
                  <a:gd name="connsiteX2" fmla="*/ 44434 w 52714"/>
                  <a:gd name="connsiteY2" fmla="*/ 42691 h 65433"/>
                  <a:gd name="connsiteX3" fmla="*/ 52203 w 52714"/>
                  <a:gd name="connsiteY3" fmla="*/ 19066 h 65433"/>
                  <a:gd name="connsiteX4" fmla="*/ 47861 w 52714"/>
                  <a:gd name="connsiteY4" fmla="*/ 10200 h 65433"/>
                  <a:gd name="connsiteX5" fmla="*/ 36043 w 52714"/>
                  <a:gd name="connsiteY5" fmla="*/ -57 h 65433"/>
                  <a:gd name="connsiteX6" fmla="*/ -168 w 52714"/>
                  <a:gd name="connsiteY6" fmla="*/ 44240 h 65433"/>
                  <a:gd name="connsiteX7" fmla="*/ 11650 w 52714"/>
                  <a:gd name="connsiteY7" fmla="*/ 54497 h 65433"/>
                  <a:gd name="connsiteX8" fmla="*/ 41641 w 52714"/>
                  <a:gd name="connsiteY8" fmla="*/ 17506 h 65433"/>
                  <a:gd name="connsiteX9" fmla="*/ 42885 w 52714"/>
                  <a:gd name="connsiteY9" fmla="*/ 20774 h 65433"/>
                  <a:gd name="connsiteX10" fmla="*/ 37287 w 52714"/>
                  <a:gd name="connsiteY10" fmla="*/ 36629 h 65433"/>
                  <a:gd name="connsiteX11" fmla="*/ 18639 w 52714"/>
                  <a:gd name="connsiteY11" fmla="*/ 59473 h 65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14" h="65433">
                    <a:moveTo>
                      <a:pt x="18639" y="59473"/>
                    </a:moveTo>
                    <a:lnTo>
                      <a:pt x="25944" y="65376"/>
                    </a:lnTo>
                    <a:lnTo>
                      <a:pt x="44434" y="42691"/>
                    </a:lnTo>
                    <a:cubicBezTo>
                      <a:pt x="50654" y="35532"/>
                      <a:pt x="53606" y="26519"/>
                      <a:pt x="52203" y="19066"/>
                    </a:cubicBezTo>
                    <a:cubicBezTo>
                      <a:pt x="51581" y="15640"/>
                      <a:pt x="50032" y="12688"/>
                      <a:pt x="47861" y="10200"/>
                    </a:cubicBezTo>
                    <a:lnTo>
                      <a:pt x="36043" y="-57"/>
                    </a:lnTo>
                    <a:lnTo>
                      <a:pt x="-168" y="44240"/>
                    </a:lnTo>
                    <a:lnTo>
                      <a:pt x="11650" y="54497"/>
                    </a:lnTo>
                    <a:lnTo>
                      <a:pt x="41641" y="17506"/>
                    </a:lnTo>
                    <a:cubicBezTo>
                      <a:pt x="42263" y="18444"/>
                      <a:pt x="42726" y="19530"/>
                      <a:pt x="42885" y="20774"/>
                    </a:cubicBezTo>
                    <a:cubicBezTo>
                      <a:pt x="43812" y="25433"/>
                      <a:pt x="41483" y="31653"/>
                      <a:pt x="37287" y="36629"/>
                    </a:cubicBezTo>
                    <a:lnTo>
                      <a:pt x="18639" y="59473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A618D184-B017-691D-D323-BEAB1BEB6FED}"/>
                  </a:ext>
                </a:extLst>
              </p:cNvPr>
              <p:cNvSpPr/>
              <p:nvPr/>
            </p:nvSpPr>
            <p:spPr>
              <a:xfrm>
                <a:off x="4300526" y="5769560"/>
                <a:ext cx="59130" cy="108497"/>
              </a:xfrm>
              <a:custGeom>
                <a:avLst/>
                <a:gdLst>
                  <a:gd name="connsiteX0" fmla="*/ 5664 w 59130"/>
                  <a:gd name="connsiteY0" fmla="*/ 90186 h 108497"/>
                  <a:gd name="connsiteX1" fmla="*/ 6750 w 59130"/>
                  <a:gd name="connsiteY1" fmla="*/ 87845 h 108497"/>
                  <a:gd name="connsiteX2" fmla="*/ 10165 w 59130"/>
                  <a:gd name="connsiteY2" fmla="*/ 83807 h 108497"/>
                  <a:gd name="connsiteX3" fmla="*/ 19800 w 59130"/>
                  <a:gd name="connsiteY3" fmla="*/ 77441 h 108497"/>
                  <a:gd name="connsiteX4" fmla="*/ 30996 w 59130"/>
                  <a:gd name="connsiteY4" fmla="*/ 72001 h 108497"/>
                  <a:gd name="connsiteX5" fmla="*/ 36899 w 59130"/>
                  <a:gd name="connsiteY5" fmla="*/ 68574 h 108497"/>
                  <a:gd name="connsiteX6" fmla="*/ 40009 w 59130"/>
                  <a:gd name="connsiteY6" fmla="*/ 66098 h 108497"/>
                  <a:gd name="connsiteX7" fmla="*/ 42802 w 59130"/>
                  <a:gd name="connsiteY7" fmla="*/ 61744 h 108497"/>
                  <a:gd name="connsiteX8" fmla="*/ 42802 w 59130"/>
                  <a:gd name="connsiteY8" fmla="*/ 55682 h 108497"/>
                  <a:gd name="connsiteX9" fmla="*/ 39851 w 59130"/>
                  <a:gd name="connsiteY9" fmla="*/ 51328 h 108497"/>
                  <a:gd name="connsiteX10" fmla="*/ 33326 w 59130"/>
                  <a:gd name="connsiteY10" fmla="*/ 47133 h 108497"/>
                  <a:gd name="connsiteX11" fmla="*/ 21825 w 59130"/>
                  <a:gd name="connsiteY11" fmla="*/ 42157 h 108497"/>
                  <a:gd name="connsiteX12" fmla="*/ 13739 w 59130"/>
                  <a:gd name="connsiteY12" fmla="*/ 36095 h 108497"/>
                  <a:gd name="connsiteX13" fmla="*/ 11884 w 59130"/>
                  <a:gd name="connsiteY13" fmla="*/ 27241 h 108497"/>
                  <a:gd name="connsiteX14" fmla="*/ 15299 w 59130"/>
                  <a:gd name="connsiteY14" fmla="*/ 17300 h 108497"/>
                  <a:gd name="connsiteX15" fmla="*/ 34253 w 59130"/>
                  <a:gd name="connsiteY15" fmla="*/ 5324 h 108497"/>
                  <a:gd name="connsiteX16" fmla="*/ 46376 w 59130"/>
                  <a:gd name="connsiteY16" fmla="*/ 2994 h 108497"/>
                  <a:gd name="connsiteX17" fmla="*/ 52596 w 59130"/>
                  <a:gd name="connsiteY17" fmla="*/ 2372 h 108497"/>
                  <a:gd name="connsiteX18" fmla="*/ 58963 w 59130"/>
                  <a:gd name="connsiteY18" fmla="*/ 2067 h 108497"/>
                  <a:gd name="connsiteX19" fmla="*/ 33167 w 59130"/>
                  <a:gd name="connsiteY19" fmla="*/ 506 h 108497"/>
                  <a:gd name="connsiteX20" fmla="*/ 20275 w 59130"/>
                  <a:gd name="connsiteY20" fmla="*/ 4080 h 108497"/>
                  <a:gd name="connsiteX21" fmla="*/ 9079 w 59130"/>
                  <a:gd name="connsiteY21" fmla="*/ 12630 h 108497"/>
                  <a:gd name="connsiteX22" fmla="*/ 5348 w 59130"/>
                  <a:gd name="connsiteY22" fmla="*/ 18849 h 108497"/>
                  <a:gd name="connsiteX23" fmla="*/ 3335 w 59130"/>
                  <a:gd name="connsiteY23" fmla="*/ 25838 h 108497"/>
                  <a:gd name="connsiteX24" fmla="*/ 3176 w 59130"/>
                  <a:gd name="connsiteY24" fmla="*/ 33460 h 108497"/>
                  <a:gd name="connsiteX25" fmla="*/ 6128 w 59130"/>
                  <a:gd name="connsiteY25" fmla="*/ 41071 h 108497"/>
                  <a:gd name="connsiteX26" fmla="*/ 11567 w 59130"/>
                  <a:gd name="connsiteY26" fmla="*/ 46669 h 108497"/>
                  <a:gd name="connsiteX27" fmla="*/ 17629 w 59130"/>
                  <a:gd name="connsiteY27" fmla="*/ 50401 h 108497"/>
                  <a:gd name="connsiteX28" fmla="*/ 29288 w 59130"/>
                  <a:gd name="connsiteY28" fmla="*/ 55524 h 108497"/>
                  <a:gd name="connsiteX29" fmla="*/ 33484 w 59130"/>
                  <a:gd name="connsiteY29" fmla="*/ 58012 h 108497"/>
                  <a:gd name="connsiteX30" fmla="*/ 34106 w 59130"/>
                  <a:gd name="connsiteY30" fmla="*/ 58792 h 108497"/>
                  <a:gd name="connsiteX31" fmla="*/ 34106 w 59130"/>
                  <a:gd name="connsiteY31" fmla="*/ 58792 h 108497"/>
                  <a:gd name="connsiteX32" fmla="*/ 33484 w 59130"/>
                  <a:gd name="connsiteY32" fmla="*/ 59720 h 108497"/>
                  <a:gd name="connsiteX33" fmla="*/ 31776 w 59130"/>
                  <a:gd name="connsiteY33" fmla="*/ 61280 h 108497"/>
                  <a:gd name="connsiteX34" fmla="*/ 26948 w 59130"/>
                  <a:gd name="connsiteY34" fmla="*/ 64379 h 108497"/>
                  <a:gd name="connsiteX35" fmla="*/ 15921 w 59130"/>
                  <a:gd name="connsiteY35" fmla="*/ 70599 h 108497"/>
                  <a:gd name="connsiteX36" fmla="*/ 5348 w 59130"/>
                  <a:gd name="connsiteY36" fmla="*/ 79148 h 108497"/>
                  <a:gd name="connsiteX37" fmla="*/ 1468 w 59130"/>
                  <a:gd name="connsiteY37" fmla="*/ 85210 h 108497"/>
                  <a:gd name="connsiteX38" fmla="*/ 383 w 59130"/>
                  <a:gd name="connsiteY38" fmla="*/ 88783 h 108497"/>
                  <a:gd name="connsiteX39" fmla="*/ -92 w 59130"/>
                  <a:gd name="connsiteY39" fmla="*/ 92198 h 108497"/>
                  <a:gd name="connsiteX40" fmla="*/ 530 w 59130"/>
                  <a:gd name="connsiteY40" fmla="*/ 99346 h 108497"/>
                  <a:gd name="connsiteX41" fmla="*/ 4579 w 59130"/>
                  <a:gd name="connsiteY41" fmla="*/ 105566 h 108497"/>
                  <a:gd name="connsiteX42" fmla="*/ 11104 w 59130"/>
                  <a:gd name="connsiteY42" fmla="*/ 108212 h 108497"/>
                  <a:gd name="connsiteX43" fmla="*/ 17787 w 59130"/>
                  <a:gd name="connsiteY43" fmla="*/ 108212 h 108497"/>
                  <a:gd name="connsiteX44" fmla="*/ 30057 w 59130"/>
                  <a:gd name="connsiteY44" fmla="*/ 104944 h 108497"/>
                  <a:gd name="connsiteX45" fmla="*/ 17629 w 59130"/>
                  <a:gd name="connsiteY45" fmla="*/ 106029 h 108497"/>
                  <a:gd name="connsiteX46" fmla="*/ 11726 w 59130"/>
                  <a:gd name="connsiteY46" fmla="*/ 105102 h 108497"/>
                  <a:gd name="connsiteX47" fmla="*/ 7067 w 59130"/>
                  <a:gd name="connsiteY47" fmla="*/ 102456 h 108497"/>
                  <a:gd name="connsiteX48" fmla="*/ 5201 w 59130"/>
                  <a:gd name="connsiteY48" fmla="*/ 92662 h 108497"/>
                  <a:gd name="connsiteX49" fmla="*/ 5664 w 59130"/>
                  <a:gd name="connsiteY49" fmla="*/ 90186 h 108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9130" h="108497">
                    <a:moveTo>
                      <a:pt x="5664" y="90186"/>
                    </a:moveTo>
                    <a:cubicBezTo>
                      <a:pt x="5969" y="89405"/>
                      <a:pt x="6286" y="88625"/>
                      <a:pt x="6750" y="87845"/>
                    </a:cubicBezTo>
                    <a:cubicBezTo>
                      <a:pt x="7677" y="86295"/>
                      <a:pt x="8774" y="85051"/>
                      <a:pt x="10165" y="83807"/>
                    </a:cubicBezTo>
                    <a:cubicBezTo>
                      <a:pt x="12811" y="81319"/>
                      <a:pt x="16227" y="79306"/>
                      <a:pt x="19800" y="77441"/>
                    </a:cubicBezTo>
                    <a:cubicBezTo>
                      <a:pt x="23374" y="75574"/>
                      <a:pt x="27106" y="73867"/>
                      <a:pt x="30996" y="72001"/>
                    </a:cubicBezTo>
                    <a:cubicBezTo>
                      <a:pt x="32862" y="71062"/>
                      <a:pt x="34875" y="69977"/>
                      <a:pt x="36899" y="68574"/>
                    </a:cubicBezTo>
                    <a:cubicBezTo>
                      <a:pt x="37985" y="67952"/>
                      <a:pt x="38923" y="67183"/>
                      <a:pt x="40009" y="66098"/>
                    </a:cubicBezTo>
                    <a:cubicBezTo>
                      <a:pt x="41095" y="65001"/>
                      <a:pt x="42180" y="63757"/>
                      <a:pt x="42802" y="61744"/>
                    </a:cubicBezTo>
                    <a:cubicBezTo>
                      <a:pt x="43583" y="59878"/>
                      <a:pt x="43425" y="57390"/>
                      <a:pt x="42802" y="55682"/>
                    </a:cubicBezTo>
                    <a:cubicBezTo>
                      <a:pt x="42180" y="53816"/>
                      <a:pt x="40937" y="52414"/>
                      <a:pt x="39851" y="51328"/>
                    </a:cubicBezTo>
                    <a:cubicBezTo>
                      <a:pt x="37521" y="49304"/>
                      <a:pt x="35350" y="48219"/>
                      <a:pt x="33326" y="47133"/>
                    </a:cubicBezTo>
                    <a:cubicBezTo>
                      <a:pt x="29288" y="45108"/>
                      <a:pt x="25398" y="43864"/>
                      <a:pt x="21825" y="42157"/>
                    </a:cubicBezTo>
                    <a:cubicBezTo>
                      <a:pt x="18409" y="40449"/>
                      <a:pt x="15457" y="38583"/>
                      <a:pt x="13739" y="36095"/>
                    </a:cubicBezTo>
                    <a:cubicBezTo>
                      <a:pt x="12031" y="33766"/>
                      <a:pt x="11409" y="30656"/>
                      <a:pt x="11884" y="27241"/>
                    </a:cubicBezTo>
                    <a:cubicBezTo>
                      <a:pt x="12348" y="23667"/>
                      <a:pt x="13433" y="20252"/>
                      <a:pt x="15299" y="17300"/>
                    </a:cubicBezTo>
                    <a:cubicBezTo>
                      <a:pt x="19178" y="11386"/>
                      <a:pt x="26484" y="7507"/>
                      <a:pt x="34253" y="5324"/>
                    </a:cubicBezTo>
                    <a:cubicBezTo>
                      <a:pt x="38143" y="4238"/>
                      <a:pt x="42180" y="3458"/>
                      <a:pt x="46376" y="2994"/>
                    </a:cubicBezTo>
                    <a:cubicBezTo>
                      <a:pt x="48400" y="2689"/>
                      <a:pt x="50572" y="2531"/>
                      <a:pt x="52596" y="2372"/>
                    </a:cubicBezTo>
                    <a:cubicBezTo>
                      <a:pt x="54620" y="2225"/>
                      <a:pt x="56791" y="2067"/>
                      <a:pt x="58963" y="2067"/>
                    </a:cubicBezTo>
                    <a:cubicBezTo>
                      <a:pt x="50572" y="-115"/>
                      <a:pt x="41875" y="-579"/>
                      <a:pt x="33167" y="506"/>
                    </a:cubicBezTo>
                    <a:cubicBezTo>
                      <a:pt x="28813" y="1128"/>
                      <a:pt x="24471" y="2225"/>
                      <a:pt x="20275" y="4080"/>
                    </a:cubicBezTo>
                    <a:cubicBezTo>
                      <a:pt x="16080" y="5946"/>
                      <a:pt x="12190" y="8751"/>
                      <a:pt x="9079" y="12630"/>
                    </a:cubicBezTo>
                    <a:cubicBezTo>
                      <a:pt x="7530" y="14495"/>
                      <a:pt x="6286" y="16678"/>
                      <a:pt x="5348" y="18849"/>
                    </a:cubicBezTo>
                    <a:cubicBezTo>
                      <a:pt x="4420" y="21179"/>
                      <a:pt x="3798" y="23350"/>
                      <a:pt x="3335" y="25838"/>
                    </a:cubicBezTo>
                    <a:cubicBezTo>
                      <a:pt x="2860" y="28326"/>
                      <a:pt x="2860" y="30814"/>
                      <a:pt x="3176" y="33460"/>
                    </a:cubicBezTo>
                    <a:cubicBezTo>
                      <a:pt x="3640" y="36095"/>
                      <a:pt x="4579" y="38742"/>
                      <a:pt x="6128" y="41071"/>
                    </a:cubicBezTo>
                    <a:cubicBezTo>
                      <a:pt x="7677" y="43401"/>
                      <a:pt x="9543" y="45108"/>
                      <a:pt x="11567" y="46669"/>
                    </a:cubicBezTo>
                    <a:cubicBezTo>
                      <a:pt x="13592" y="48219"/>
                      <a:pt x="15605" y="49304"/>
                      <a:pt x="17629" y="50401"/>
                    </a:cubicBezTo>
                    <a:cubicBezTo>
                      <a:pt x="21666" y="52414"/>
                      <a:pt x="25715" y="53975"/>
                      <a:pt x="29288" y="55524"/>
                    </a:cubicBezTo>
                    <a:cubicBezTo>
                      <a:pt x="30996" y="56304"/>
                      <a:pt x="32545" y="57232"/>
                      <a:pt x="33484" y="58012"/>
                    </a:cubicBezTo>
                    <a:cubicBezTo>
                      <a:pt x="33948" y="58317"/>
                      <a:pt x="34106" y="58634"/>
                      <a:pt x="34106" y="58792"/>
                    </a:cubicBezTo>
                    <a:cubicBezTo>
                      <a:pt x="34106" y="58939"/>
                      <a:pt x="34106" y="58792"/>
                      <a:pt x="34106" y="58792"/>
                    </a:cubicBezTo>
                    <a:cubicBezTo>
                      <a:pt x="34106" y="58792"/>
                      <a:pt x="33948" y="59256"/>
                      <a:pt x="33484" y="59720"/>
                    </a:cubicBezTo>
                    <a:cubicBezTo>
                      <a:pt x="33009" y="60183"/>
                      <a:pt x="32387" y="60658"/>
                      <a:pt x="31776" y="61280"/>
                    </a:cubicBezTo>
                    <a:cubicBezTo>
                      <a:pt x="30374" y="62366"/>
                      <a:pt x="28666" y="63293"/>
                      <a:pt x="26948" y="64379"/>
                    </a:cubicBezTo>
                    <a:cubicBezTo>
                      <a:pt x="23374" y="66403"/>
                      <a:pt x="19653" y="68427"/>
                      <a:pt x="15921" y="70599"/>
                    </a:cubicBezTo>
                    <a:cubicBezTo>
                      <a:pt x="12190" y="72928"/>
                      <a:pt x="8457" y="75574"/>
                      <a:pt x="5348" y="79148"/>
                    </a:cubicBezTo>
                    <a:cubicBezTo>
                      <a:pt x="3798" y="80856"/>
                      <a:pt x="2396" y="83027"/>
                      <a:pt x="1468" y="85210"/>
                    </a:cubicBezTo>
                    <a:cubicBezTo>
                      <a:pt x="1005" y="86295"/>
                      <a:pt x="530" y="87539"/>
                      <a:pt x="383" y="88783"/>
                    </a:cubicBezTo>
                    <a:cubicBezTo>
                      <a:pt x="66" y="90027"/>
                      <a:pt x="66" y="91113"/>
                      <a:pt x="-92" y="92198"/>
                    </a:cubicBezTo>
                    <a:cubicBezTo>
                      <a:pt x="-239" y="94528"/>
                      <a:pt x="-239" y="96858"/>
                      <a:pt x="530" y="99346"/>
                    </a:cubicBezTo>
                    <a:cubicBezTo>
                      <a:pt x="1152" y="101675"/>
                      <a:pt x="2554" y="104016"/>
                      <a:pt x="4579" y="105566"/>
                    </a:cubicBezTo>
                    <a:cubicBezTo>
                      <a:pt x="6591" y="107115"/>
                      <a:pt x="8921" y="107895"/>
                      <a:pt x="11104" y="108212"/>
                    </a:cubicBezTo>
                    <a:cubicBezTo>
                      <a:pt x="13433" y="108517"/>
                      <a:pt x="15605" y="108517"/>
                      <a:pt x="17787" y="108212"/>
                    </a:cubicBezTo>
                    <a:cubicBezTo>
                      <a:pt x="22141" y="107737"/>
                      <a:pt x="26179" y="106493"/>
                      <a:pt x="30057" y="104944"/>
                    </a:cubicBezTo>
                    <a:cubicBezTo>
                      <a:pt x="25862" y="105724"/>
                      <a:pt x="21666" y="106188"/>
                      <a:pt x="17629" y="106029"/>
                    </a:cubicBezTo>
                    <a:cubicBezTo>
                      <a:pt x="15605" y="105882"/>
                      <a:pt x="13592" y="105724"/>
                      <a:pt x="11726" y="105102"/>
                    </a:cubicBezTo>
                    <a:cubicBezTo>
                      <a:pt x="9860" y="104638"/>
                      <a:pt x="8152" y="103700"/>
                      <a:pt x="7067" y="102456"/>
                    </a:cubicBezTo>
                    <a:cubicBezTo>
                      <a:pt x="4726" y="100126"/>
                      <a:pt x="4420" y="96394"/>
                      <a:pt x="5201" y="92662"/>
                    </a:cubicBezTo>
                    <a:cubicBezTo>
                      <a:pt x="5201" y="92040"/>
                      <a:pt x="5506" y="90955"/>
                      <a:pt x="5664" y="90186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2" name="Content Placeholder 5">
              <a:extLst>
                <a:ext uri="{FF2B5EF4-FFF2-40B4-BE49-F238E27FC236}">
                  <a16:creationId xmlns:a16="http://schemas.microsoft.com/office/drawing/2014/main" id="{67314669-B772-2630-4A42-C8F0BE85999F}"/>
                </a:ext>
              </a:extLst>
            </p:cNvPr>
            <p:cNvGrpSpPr/>
            <p:nvPr/>
          </p:nvGrpSpPr>
          <p:grpSpPr>
            <a:xfrm>
              <a:off x="4300526" y="6111775"/>
              <a:ext cx="144456" cy="139474"/>
              <a:chOff x="4300526" y="6111775"/>
              <a:chExt cx="144456" cy="139474"/>
            </a:xfrm>
            <a:solidFill>
              <a:srgbClr val="262261"/>
            </a:solidFill>
          </p:grpSpPr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E9287AA-67C2-9B6E-B5D3-3B9BDC968B7B}"/>
                  </a:ext>
                </a:extLst>
              </p:cNvPr>
              <p:cNvSpPr/>
              <p:nvPr/>
            </p:nvSpPr>
            <p:spPr>
              <a:xfrm>
                <a:off x="4342252" y="6177818"/>
                <a:ext cx="48650" cy="55639"/>
              </a:xfrm>
              <a:custGeom>
                <a:avLst/>
                <a:gdLst>
                  <a:gd name="connsiteX0" fmla="*/ 48483 w 48650"/>
                  <a:gd name="connsiteY0" fmla="*/ 10200 h 55639"/>
                  <a:gd name="connsiteX1" fmla="*/ 36823 w 48650"/>
                  <a:gd name="connsiteY1" fmla="*/ -57 h 55639"/>
                  <a:gd name="connsiteX2" fmla="*/ -168 w 48650"/>
                  <a:gd name="connsiteY2" fmla="*/ 45484 h 55639"/>
                  <a:gd name="connsiteX3" fmla="*/ 11650 w 48650"/>
                  <a:gd name="connsiteY3" fmla="*/ 55582 h 5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650" h="55639">
                    <a:moveTo>
                      <a:pt x="48483" y="10200"/>
                    </a:moveTo>
                    <a:lnTo>
                      <a:pt x="36823" y="-57"/>
                    </a:lnTo>
                    <a:lnTo>
                      <a:pt x="-168" y="45484"/>
                    </a:lnTo>
                    <a:lnTo>
                      <a:pt x="11650" y="55582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38D54770-698B-0C53-6981-41F3F52DD30B}"/>
                  </a:ext>
                </a:extLst>
              </p:cNvPr>
              <p:cNvSpPr/>
              <p:nvPr/>
            </p:nvSpPr>
            <p:spPr>
              <a:xfrm>
                <a:off x="4333556" y="6231433"/>
                <a:ext cx="13977" cy="15074"/>
              </a:xfrm>
              <a:custGeom>
                <a:avLst/>
                <a:gdLst>
                  <a:gd name="connsiteX0" fmla="*/ 9467 w 13977"/>
                  <a:gd name="connsiteY0" fmla="*/ 4919 h 15074"/>
                  <a:gd name="connsiteX1" fmla="*/ 3247 w 13977"/>
                  <a:gd name="connsiteY1" fmla="*/ -57 h 15074"/>
                  <a:gd name="connsiteX2" fmla="*/ -168 w 13977"/>
                  <a:gd name="connsiteY2" fmla="*/ 15018 h 15074"/>
                  <a:gd name="connsiteX3" fmla="*/ 13810 w 13977"/>
                  <a:gd name="connsiteY3" fmla="*/ 8651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77" h="15074">
                    <a:moveTo>
                      <a:pt x="9467" y="4919"/>
                    </a:moveTo>
                    <a:lnTo>
                      <a:pt x="3247" y="-57"/>
                    </a:lnTo>
                    <a:lnTo>
                      <a:pt x="-168" y="15018"/>
                    </a:lnTo>
                    <a:lnTo>
                      <a:pt x="13810" y="865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55928BD3-8A69-5536-7BDB-58E1EB4C488A}"/>
                  </a:ext>
                </a:extLst>
              </p:cNvPr>
              <p:cNvSpPr/>
              <p:nvPr/>
            </p:nvSpPr>
            <p:spPr>
              <a:xfrm>
                <a:off x="4426955" y="6111775"/>
                <a:ext cx="18026" cy="17404"/>
              </a:xfrm>
              <a:custGeom>
                <a:avLst/>
                <a:gdLst>
                  <a:gd name="connsiteX0" fmla="*/ -168 w 18026"/>
                  <a:gd name="connsiteY0" fmla="*/ 7248 h 17404"/>
                  <a:gd name="connsiteX1" fmla="*/ 11638 w 18026"/>
                  <a:gd name="connsiteY1" fmla="*/ 17347 h 17404"/>
                  <a:gd name="connsiteX2" fmla="*/ 17859 w 18026"/>
                  <a:gd name="connsiteY2" fmla="*/ 9725 h 17404"/>
                  <a:gd name="connsiteX3" fmla="*/ 5735 w 18026"/>
                  <a:gd name="connsiteY3" fmla="*/ -57 h 1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6" h="17404">
                    <a:moveTo>
                      <a:pt x="-168" y="7248"/>
                    </a:moveTo>
                    <a:lnTo>
                      <a:pt x="11638" y="17347"/>
                    </a:lnTo>
                    <a:lnTo>
                      <a:pt x="17859" y="9725"/>
                    </a:lnTo>
                    <a:lnTo>
                      <a:pt x="5735" y="-57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53D27EE-0B45-4D59-FFA5-5E75BA7CA437}"/>
                  </a:ext>
                </a:extLst>
              </p:cNvPr>
              <p:cNvSpPr/>
              <p:nvPr/>
            </p:nvSpPr>
            <p:spPr>
              <a:xfrm>
                <a:off x="4384988" y="6126386"/>
                <a:ext cx="52714" cy="65421"/>
              </a:xfrm>
              <a:custGeom>
                <a:avLst/>
                <a:gdLst>
                  <a:gd name="connsiteX0" fmla="*/ 18639 w 52714"/>
                  <a:gd name="connsiteY0" fmla="*/ 59461 h 65421"/>
                  <a:gd name="connsiteX1" fmla="*/ 25944 w 52714"/>
                  <a:gd name="connsiteY1" fmla="*/ 65365 h 65421"/>
                  <a:gd name="connsiteX2" fmla="*/ 44434 w 52714"/>
                  <a:gd name="connsiteY2" fmla="*/ 42679 h 65421"/>
                  <a:gd name="connsiteX3" fmla="*/ 52203 w 52714"/>
                  <a:gd name="connsiteY3" fmla="*/ 19055 h 65421"/>
                  <a:gd name="connsiteX4" fmla="*/ 47861 w 52714"/>
                  <a:gd name="connsiteY4" fmla="*/ 10189 h 65421"/>
                  <a:gd name="connsiteX5" fmla="*/ 36043 w 52714"/>
                  <a:gd name="connsiteY5" fmla="*/ -57 h 65421"/>
                  <a:gd name="connsiteX6" fmla="*/ -168 w 52714"/>
                  <a:gd name="connsiteY6" fmla="*/ 44228 h 65421"/>
                  <a:gd name="connsiteX7" fmla="*/ 11650 w 52714"/>
                  <a:gd name="connsiteY7" fmla="*/ 54486 h 65421"/>
                  <a:gd name="connsiteX8" fmla="*/ 41641 w 52714"/>
                  <a:gd name="connsiteY8" fmla="*/ 17494 h 65421"/>
                  <a:gd name="connsiteX9" fmla="*/ 42885 w 52714"/>
                  <a:gd name="connsiteY9" fmla="*/ 20763 h 65421"/>
                  <a:gd name="connsiteX10" fmla="*/ 37287 w 52714"/>
                  <a:gd name="connsiteY10" fmla="*/ 36618 h 65421"/>
                  <a:gd name="connsiteX11" fmla="*/ 18639 w 52714"/>
                  <a:gd name="connsiteY11" fmla="*/ 59461 h 6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14" h="65421">
                    <a:moveTo>
                      <a:pt x="18639" y="59461"/>
                    </a:moveTo>
                    <a:lnTo>
                      <a:pt x="25944" y="65365"/>
                    </a:lnTo>
                    <a:lnTo>
                      <a:pt x="44434" y="42679"/>
                    </a:lnTo>
                    <a:cubicBezTo>
                      <a:pt x="50654" y="35521"/>
                      <a:pt x="53606" y="26507"/>
                      <a:pt x="52203" y="19055"/>
                    </a:cubicBezTo>
                    <a:cubicBezTo>
                      <a:pt x="51581" y="15628"/>
                      <a:pt x="50032" y="12677"/>
                      <a:pt x="47861" y="10189"/>
                    </a:cubicBezTo>
                    <a:lnTo>
                      <a:pt x="36043" y="-57"/>
                    </a:lnTo>
                    <a:lnTo>
                      <a:pt x="-168" y="44228"/>
                    </a:lnTo>
                    <a:lnTo>
                      <a:pt x="11650" y="54486"/>
                    </a:lnTo>
                    <a:lnTo>
                      <a:pt x="41641" y="17494"/>
                    </a:lnTo>
                    <a:cubicBezTo>
                      <a:pt x="42263" y="18433"/>
                      <a:pt x="42726" y="19518"/>
                      <a:pt x="42885" y="20763"/>
                    </a:cubicBezTo>
                    <a:cubicBezTo>
                      <a:pt x="43812" y="25422"/>
                      <a:pt x="41483" y="31642"/>
                      <a:pt x="37287" y="36618"/>
                    </a:cubicBezTo>
                    <a:lnTo>
                      <a:pt x="18639" y="5946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37A63854-DA0D-129C-3536-8825C2C6C239}"/>
                  </a:ext>
                </a:extLst>
              </p:cNvPr>
              <p:cNvSpPr/>
              <p:nvPr/>
            </p:nvSpPr>
            <p:spPr>
              <a:xfrm>
                <a:off x="4300526" y="6142751"/>
                <a:ext cx="59130" cy="108497"/>
              </a:xfrm>
              <a:custGeom>
                <a:avLst/>
                <a:gdLst>
                  <a:gd name="connsiteX0" fmla="*/ 5664 w 59130"/>
                  <a:gd name="connsiteY0" fmla="*/ 90186 h 108497"/>
                  <a:gd name="connsiteX1" fmla="*/ 6750 w 59130"/>
                  <a:gd name="connsiteY1" fmla="*/ 87845 h 108497"/>
                  <a:gd name="connsiteX2" fmla="*/ 10165 w 59130"/>
                  <a:gd name="connsiteY2" fmla="*/ 83807 h 108497"/>
                  <a:gd name="connsiteX3" fmla="*/ 19800 w 59130"/>
                  <a:gd name="connsiteY3" fmla="*/ 77440 h 108497"/>
                  <a:gd name="connsiteX4" fmla="*/ 30996 w 59130"/>
                  <a:gd name="connsiteY4" fmla="*/ 72001 h 108497"/>
                  <a:gd name="connsiteX5" fmla="*/ 36899 w 59130"/>
                  <a:gd name="connsiteY5" fmla="*/ 68574 h 108497"/>
                  <a:gd name="connsiteX6" fmla="*/ 40009 w 59130"/>
                  <a:gd name="connsiteY6" fmla="*/ 66098 h 108497"/>
                  <a:gd name="connsiteX7" fmla="*/ 42802 w 59130"/>
                  <a:gd name="connsiteY7" fmla="*/ 61744 h 108497"/>
                  <a:gd name="connsiteX8" fmla="*/ 42802 w 59130"/>
                  <a:gd name="connsiteY8" fmla="*/ 55682 h 108497"/>
                  <a:gd name="connsiteX9" fmla="*/ 39851 w 59130"/>
                  <a:gd name="connsiteY9" fmla="*/ 51328 h 108497"/>
                  <a:gd name="connsiteX10" fmla="*/ 33326 w 59130"/>
                  <a:gd name="connsiteY10" fmla="*/ 47133 h 108497"/>
                  <a:gd name="connsiteX11" fmla="*/ 21825 w 59130"/>
                  <a:gd name="connsiteY11" fmla="*/ 42157 h 108497"/>
                  <a:gd name="connsiteX12" fmla="*/ 13739 w 59130"/>
                  <a:gd name="connsiteY12" fmla="*/ 36096 h 108497"/>
                  <a:gd name="connsiteX13" fmla="*/ 11884 w 59130"/>
                  <a:gd name="connsiteY13" fmla="*/ 27240 h 108497"/>
                  <a:gd name="connsiteX14" fmla="*/ 15299 w 59130"/>
                  <a:gd name="connsiteY14" fmla="*/ 17300 h 108497"/>
                  <a:gd name="connsiteX15" fmla="*/ 34253 w 59130"/>
                  <a:gd name="connsiteY15" fmla="*/ 5324 h 108497"/>
                  <a:gd name="connsiteX16" fmla="*/ 46376 w 59130"/>
                  <a:gd name="connsiteY16" fmla="*/ 2995 h 108497"/>
                  <a:gd name="connsiteX17" fmla="*/ 52596 w 59130"/>
                  <a:gd name="connsiteY17" fmla="*/ 2372 h 108497"/>
                  <a:gd name="connsiteX18" fmla="*/ 58963 w 59130"/>
                  <a:gd name="connsiteY18" fmla="*/ 2067 h 108497"/>
                  <a:gd name="connsiteX19" fmla="*/ 33167 w 59130"/>
                  <a:gd name="connsiteY19" fmla="*/ 507 h 108497"/>
                  <a:gd name="connsiteX20" fmla="*/ 20275 w 59130"/>
                  <a:gd name="connsiteY20" fmla="*/ 4080 h 108497"/>
                  <a:gd name="connsiteX21" fmla="*/ 9079 w 59130"/>
                  <a:gd name="connsiteY21" fmla="*/ 12630 h 108497"/>
                  <a:gd name="connsiteX22" fmla="*/ 5348 w 59130"/>
                  <a:gd name="connsiteY22" fmla="*/ 18849 h 108497"/>
                  <a:gd name="connsiteX23" fmla="*/ 3335 w 59130"/>
                  <a:gd name="connsiteY23" fmla="*/ 25838 h 108497"/>
                  <a:gd name="connsiteX24" fmla="*/ 3176 w 59130"/>
                  <a:gd name="connsiteY24" fmla="*/ 33461 h 108497"/>
                  <a:gd name="connsiteX25" fmla="*/ 6128 w 59130"/>
                  <a:gd name="connsiteY25" fmla="*/ 41071 h 108497"/>
                  <a:gd name="connsiteX26" fmla="*/ 11567 w 59130"/>
                  <a:gd name="connsiteY26" fmla="*/ 46669 h 108497"/>
                  <a:gd name="connsiteX27" fmla="*/ 17629 w 59130"/>
                  <a:gd name="connsiteY27" fmla="*/ 50401 h 108497"/>
                  <a:gd name="connsiteX28" fmla="*/ 29288 w 59130"/>
                  <a:gd name="connsiteY28" fmla="*/ 55524 h 108497"/>
                  <a:gd name="connsiteX29" fmla="*/ 33484 w 59130"/>
                  <a:gd name="connsiteY29" fmla="*/ 58012 h 108497"/>
                  <a:gd name="connsiteX30" fmla="*/ 34106 w 59130"/>
                  <a:gd name="connsiteY30" fmla="*/ 58792 h 108497"/>
                  <a:gd name="connsiteX31" fmla="*/ 34106 w 59130"/>
                  <a:gd name="connsiteY31" fmla="*/ 58792 h 108497"/>
                  <a:gd name="connsiteX32" fmla="*/ 33484 w 59130"/>
                  <a:gd name="connsiteY32" fmla="*/ 59720 h 108497"/>
                  <a:gd name="connsiteX33" fmla="*/ 31776 w 59130"/>
                  <a:gd name="connsiteY33" fmla="*/ 61280 h 108497"/>
                  <a:gd name="connsiteX34" fmla="*/ 26948 w 59130"/>
                  <a:gd name="connsiteY34" fmla="*/ 64379 h 108497"/>
                  <a:gd name="connsiteX35" fmla="*/ 15921 w 59130"/>
                  <a:gd name="connsiteY35" fmla="*/ 70599 h 108497"/>
                  <a:gd name="connsiteX36" fmla="*/ 5348 w 59130"/>
                  <a:gd name="connsiteY36" fmla="*/ 79148 h 108497"/>
                  <a:gd name="connsiteX37" fmla="*/ 1468 w 59130"/>
                  <a:gd name="connsiteY37" fmla="*/ 85210 h 108497"/>
                  <a:gd name="connsiteX38" fmla="*/ 383 w 59130"/>
                  <a:gd name="connsiteY38" fmla="*/ 88783 h 108497"/>
                  <a:gd name="connsiteX39" fmla="*/ -92 w 59130"/>
                  <a:gd name="connsiteY39" fmla="*/ 92199 h 108497"/>
                  <a:gd name="connsiteX40" fmla="*/ 530 w 59130"/>
                  <a:gd name="connsiteY40" fmla="*/ 99346 h 108497"/>
                  <a:gd name="connsiteX41" fmla="*/ 4579 w 59130"/>
                  <a:gd name="connsiteY41" fmla="*/ 105565 h 108497"/>
                  <a:gd name="connsiteX42" fmla="*/ 11104 w 59130"/>
                  <a:gd name="connsiteY42" fmla="*/ 108212 h 108497"/>
                  <a:gd name="connsiteX43" fmla="*/ 17787 w 59130"/>
                  <a:gd name="connsiteY43" fmla="*/ 108212 h 108497"/>
                  <a:gd name="connsiteX44" fmla="*/ 30057 w 59130"/>
                  <a:gd name="connsiteY44" fmla="*/ 104944 h 108497"/>
                  <a:gd name="connsiteX45" fmla="*/ 17629 w 59130"/>
                  <a:gd name="connsiteY45" fmla="*/ 106029 h 108497"/>
                  <a:gd name="connsiteX46" fmla="*/ 11726 w 59130"/>
                  <a:gd name="connsiteY46" fmla="*/ 105102 h 108497"/>
                  <a:gd name="connsiteX47" fmla="*/ 7067 w 59130"/>
                  <a:gd name="connsiteY47" fmla="*/ 102456 h 108497"/>
                  <a:gd name="connsiteX48" fmla="*/ 5201 w 59130"/>
                  <a:gd name="connsiteY48" fmla="*/ 92662 h 108497"/>
                  <a:gd name="connsiteX49" fmla="*/ 5664 w 59130"/>
                  <a:gd name="connsiteY49" fmla="*/ 90186 h 108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9130" h="108497">
                    <a:moveTo>
                      <a:pt x="5664" y="90186"/>
                    </a:moveTo>
                    <a:cubicBezTo>
                      <a:pt x="5969" y="89405"/>
                      <a:pt x="6286" y="88625"/>
                      <a:pt x="6750" y="87845"/>
                    </a:cubicBezTo>
                    <a:cubicBezTo>
                      <a:pt x="7677" y="86295"/>
                      <a:pt x="8774" y="85051"/>
                      <a:pt x="10165" y="83807"/>
                    </a:cubicBezTo>
                    <a:cubicBezTo>
                      <a:pt x="12811" y="81319"/>
                      <a:pt x="16227" y="79306"/>
                      <a:pt x="19800" y="77440"/>
                    </a:cubicBezTo>
                    <a:cubicBezTo>
                      <a:pt x="23374" y="75575"/>
                      <a:pt x="27106" y="73867"/>
                      <a:pt x="30996" y="72001"/>
                    </a:cubicBezTo>
                    <a:cubicBezTo>
                      <a:pt x="32862" y="71062"/>
                      <a:pt x="34875" y="69977"/>
                      <a:pt x="36899" y="68574"/>
                    </a:cubicBezTo>
                    <a:cubicBezTo>
                      <a:pt x="37985" y="67952"/>
                      <a:pt x="38923" y="67183"/>
                      <a:pt x="40009" y="66098"/>
                    </a:cubicBezTo>
                    <a:cubicBezTo>
                      <a:pt x="41095" y="65001"/>
                      <a:pt x="42180" y="63757"/>
                      <a:pt x="42802" y="61744"/>
                    </a:cubicBezTo>
                    <a:cubicBezTo>
                      <a:pt x="43583" y="59878"/>
                      <a:pt x="43425" y="57390"/>
                      <a:pt x="42802" y="55682"/>
                    </a:cubicBezTo>
                    <a:cubicBezTo>
                      <a:pt x="42180" y="53816"/>
                      <a:pt x="40937" y="52414"/>
                      <a:pt x="39851" y="51328"/>
                    </a:cubicBezTo>
                    <a:cubicBezTo>
                      <a:pt x="37521" y="49304"/>
                      <a:pt x="35350" y="48218"/>
                      <a:pt x="33326" y="47133"/>
                    </a:cubicBezTo>
                    <a:cubicBezTo>
                      <a:pt x="29288" y="45109"/>
                      <a:pt x="25398" y="43864"/>
                      <a:pt x="21825" y="42157"/>
                    </a:cubicBezTo>
                    <a:cubicBezTo>
                      <a:pt x="18409" y="40449"/>
                      <a:pt x="15457" y="38583"/>
                      <a:pt x="13739" y="36096"/>
                    </a:cubicBezTo>
                    <a:cubicBezTo>
                      <a:pt x="12031" y="33766"/>
                      <a:pt x="11409" y="30656"/>
                      <a:pt x="11884" y="27240"/>
                    </a:cubicBezTo>
                    <a:cubicBezTo>
                      <a:pt x="12348" y="23667"/>
                      <a:pt x="13433" y="20252"/>
                      <a:pt x="15299" y="17300"/>
                    </a:cubicBezTo>
                    <a:cubicBezTo>
                      <a:pt x="19178" y="11386"/>
                      <a:pt x="26484" y="7507"/>
                      <a:pt x="34253" y="5324"/>
                    </a:cubicBezTo>
                    <a:cubicBezTo>
                      <a:pt x="38143" y="4238"/>
                      <a:pt x="42180" y="3458"/>
                      <a:pt x="46376" y="2995"/>
                    </a:cubicBezTo>
                    <a:cubicBezTo>
                      <a:pt x="48400" y="2689"/>
                      <a:pt x="50572" y="2531"/>
                      <a:pt x="52596" y="2372"/>
                    </a:cubicBezTo>
                    <a:cubicBezTo>
                      <a:pt x="54620" y="2225"/>
                      <a:pt x="56791" y="2067"/>
                      <a:pt x="58963" y="2067"/>
                    </a:cubicBezTo>
                    <a:cubicBezTo>
                      <a:pt x="50572" y="-116"/>
                      <a:pt x="41875" y="-579"/>
                      <a:pt x="33167" y="507"/>
                    </a:cubicBezTo>
                    <a:cubicBezTo>
                      <a:pt x="28813" y="1128"/>
                      <a:pt x="24471" y="2225"/>
                      <a:pt x="20275" y="4080"/>
                    </a:cubicBezTo>
                    <a:cubicBezTo>
                      <a:pt x="16080" y="5946"/>
                      <a:pt x="12190" y="8751"/>
                      <a:pt x="9079" y="12630"/>
                    </a:cubicBezTo>
                    <a:cubicBezTo>
                      <a:pt x="7530" y="14496"/>
                      <a:pt x="6286" y="16678"/>
                      <a:pt x="5348" y="18849"/>
                    </a:cubicBezTo>
                    <a:cubicBezTo>
                      <a:pt x="4420" y="21179"/>
                      <a:pt x="3798" y="23350"/>
                      <a:pt x="3335" y="25838"/>
                    </a:cubicBezTo>
                    <a:cubicBezTo>
                      <a:pt x="2860" y="28326"/>
                      <a:pt x="2860" y="30814"/>
                      <a:pt x="3176" y="33461"/>
                    </a:cubicBezTo>
                    <a:cubicBezTo>
                      <a:pt x="3640" y="36096"/>
                      <a:pt x="4579" y="38742"/>
                      <a:pt x="6128" y="41071"/>
                    </a:cubicBezTo>
                    <a:cubicBezTo>
                      <a:pt x="7677" y="43401"/>
                      <a:pt x="9543" y="45109"/>
                      <a:pt x="11567" y="46669"/>
                    </a:cubicBezTo>
                    <a:cubicBezTo>
                      <a:pt x="13592" y="48218"/>
                      <a:pt x="15605" y="49304"/>
                      <a:pt x="17629" y="50401"/>
                    </a:cubicBezTo>
                    <a:cubicBezTo>
                      <a:pt x="21666" y="52414"/>
                      <a:pt x="25715" y="53975"/>
                      <a:pt x="29288" y="55524"/>
                    </a:cubicBezTo>
                    <a:cubicBezTo>
                      <a:pt x="30996" y="56304"/>
                      <a:pt x="32545" y="57232"/>
                      <a:pt x="33484" y="58012"/>
                    </a:cubicBezTo>
                    <a:cubicBezTo>
                      <a:pt x="33948" y="58317"/>
                      <a:pt x="34106" y="58634"/>
                      <a:pt x="34106" y="58792"/>
                    </a:cubicBezTo>
                    <a:cubicBezTo>
                      <a:pt x="34106" y="58939"/>
                      <a:pt x="34106" y="58792"/>
                      <a:pt x="34106" y="58792"/>
                    </a:cubicBezTo>
                    <a:cubicBezTo>
                      <a:pt x="34106" y="58792"/>
                      <a:pt x="33948" y="59256"/>
                      <a:pt x="33484" y="59720"/>
                    </a:cubicBezTo>
                    <a:cubicBezTo>
                      <a:pt x="33009" y="60183"/>
                      <a:pt x="32387" y="60658"/>
                      <a:pt x="31776" y="61280"/>
                    </a:cubicBezTo>
                    <a:cubicBezTo>
                      <a:pt x="30374" y="62366"/>
                      <a:pt x="28666" y="63293"/>
                      <a:pt x="26948" y="64379"/>
                    </a:cubicBezTo>
                    <a:cubicBezTo>
                      <a:pt x="23374" y="66403"/>
                      <a:pt x="19653" y="68427"/>
                      <a:pt x="15921" y="70599"/>
                    </a:cubicBezTo>
                    <a:cubicBezTo>
                      <a:pt x="12190" y="72928"/>
                      <a:pt x="8457" y="75575"/>
                      <a:pt x="5348" y="79148"/>
                    </a:cubicBezTo>
                    <a:cubicBezTo>
                      <a:pt x="3798" y="80856"/>
                      <a:pt x="2396" y="83027"/>
                      <a:pt x="1468" y="85210"/>
                    </a:cubicBezTo>
                    <a:cubicBezTo>
                      <a:pt x="1005" y="86295"/>
                      <a:pt x="530" y="87539"/>
                      <a:pt x="383" y="88783"/>
                    </a:cubicBezTo>
                    <a:cubicBezTo>
                      <a:pt x="66" y="90027"/>
                      <a:pt x="66" y="91113"/>
                      <a:pt x="-92" y="92199"/>
                    </a:cubicBezTo>
                    <a:cubicBezTo>
                      <a:pt x="-239" y="94528"/>
                      <a:pt x="-239" y="96858"/>
                      <a:pt x="530" y="99346"/>
                    </a:cubicBezTo>
                    <a:cubicBezTo>
                      <a:pt x="1152" y="101675"/>
                      <a:pt x="2554" y="104016"/>
                      <a:pt x="4579" y="105565"/>
                    </a:cubicBezTo>
                    <a:cubicBezTo>
                      <a:pt x="6591" y="107115"/>
                      <a:pt x="8921" y="107895"/>
                      <a:pt x="11104" y="108212"/>
                    </a:cubicBezTo>
                    <a:cubicBezTo>
                      <a:pt x="13433" y="108517"/>
                      <a:pt x="15605" y="108517"/>
                      <a:pt x="17787" y="108212"/>
                    </a:cubicBezTo>
                    <a:cubicBezTo>
                      <a:pt x="22141" y="107737"/>
                      <a:pt x="26179" y="106493"/>
                      <a:pt x="30057" y="104944"/>
                    </a:cubicBezTo>
                    <a:cubicBezTo>
                      <a:pt x="25862" y="105724"/>
                      <a:pt x="21666" y="106188"/>
                      <a:pt x="17629" y="106029"/>
                    </a:cubicBezTo>
                    <a:cubicBezTo>
                      <a:pt x="15605" y="105882"/>
                      <a:pt x="13592" y="105724"/>
                      <a:pt x="11726" y="105102"/>
                    </a:cubicBezTo>
                    <a:cubicBezTo>
                      <a:pt x="9860" y="104638"/>
                      <a:pt x="8152" y="103700"/>
                      <a:pt x="7067" y="102456"/>
                    </a:cubicBezTo>
                    <a:cubicBezTo>
                      <a:pt x="4726" y="100126"/>
                      <a:pt x="4420" y="96394"/>
                      <a:pt x="5201" y="92662"/>
                    </a:cubicBezTo>
                    <a:cubicBezTo>
                      <a:pt x="5201" y="92040"/>
                      <a:pt x="5506" y="90954"/>
                      <a:pt x="5664" y="90186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240AF678-56CE-F0A9-9729-AF2A8754F67A}"/>
                </a:ext>
              </a:extLst>
            </p:cNvPr>
            <p:cNvSpPr/>
            <p:nvPr/>
          </p:nvSpPr>
          <p:spPr>
            <a:xfrm>
              <a:off x="6543235" y="5269108"/>
              <a:ext cx="508897" cy="260103"/>
            </a:xfrm>
            <a:custGeom>
              <a:avLst/>
              <a:gdLst>
                <a:gd name="connsiteX0" fmla="*/ -168 w 508897"/>
                <a:gd name="connsiteY0" fmla="*/ -57 h 260103"/>
                <a:gd name="connsiteX1" fmla="*/ 508730 w 508897"/>
                <a:gd name="connsiteY1" fmla="*/ -57 h 260103"/>
                <a:gd name="connsiteX2" fmla="*/ 508730 w 508897"/>
                <a:gd name="connsiteY2" fmla="*/ 260046 h 260103"/>
                <a:gd name="connsiteX3" fmla="*/ -168 w 508897"/>
                <a:gd name="connsiteY3" fmla="*/ 260046 h 260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897" h="260103">
                  <a:moveTo>
                    <a:pt x="-168" y="-57"/>
                  </a:moveTo>
                  <a:lnTo>
                    <a:pt x="508730" y="-57"/>
                  </a:lnTo>
                  <a:lnTo>
                    <a:pt x="508730" y="260046"/>
                  </a:lnTo>
                  <a:lnTo>
                    <a:pt x="-168" y="260046"/>
                  </a:lnTo>
                  <a:close/>
                </a:path>
              </a:pathLst>
            </a:custGeom>
            <a:noFill/>
            <a:ln w="30130" cap="flat">
              <a:solidFill>
                <a:srgbClr val="A6A6A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D23D1DB2-EFEE-DFEC-8A4E-8AB4F63C4ECF}"/>
                </a:ext>
              </a:extLst>
            </p:cNvPr>
            <p:cNvSpPr txBox="1"/>
            <p:nvPr/>
          </p:nvSpPr>
          <p:spPr>
            <a:xfrm>
              <a:off x="6517477" y="5262969"/>
              <a:ext cx="556071" cy="261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58" spc="0" baseline="0">
                  <a:solidFill>
                    <a:srgbClr val="A6A6A6"/>
                  </a:solidFill>
                  <a:latin typeface="Calibri"/>
                  <a:cs typeface="Calibri"/>
                  <a:sym typeface="Calibri"/>
                  <a:rtl val="0"/>
                </a:rPr>
                <a:t>Image</a:t>
              </a: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8CADB269-98A2-A741-7F39-28B9C325C219}"/>
                </a:ext>
              </a:extLst>
            </p:cNvPr>
            <p:cNvSpPr/>
            <p:nvPr/>
          </p:nvSpPr>
          <p:spPr>
            <a:xfrm>
              <a:off x="6543235" y="5653608"/>
              <a:ext cx="508897" cy="260103"/>
            </a:xfrm>
            <a:custGeom>
              <a:avLst/>
              <a:gdLst>
                <a:gd name="connsiteX0" fmla="*/ -168 w 508897"/>
                <a:gd name="connsiteY0" fmla="*/ -57 h 260103"/>
                <a:gd name="connsiteX1" fmla="*/ 508730 w 508897"/>
                <a:gd name="connsiteY1" fmla="*/ -57 h 260103"/>
                <a:gd name="connsiteX2" fmla="*/ 508730 w 508897"/>
                <a:gd name="connsiteY2" fmla="*/ 260046 h 260103"/>
                <a:gd name="connsiteX3" fmla="*/ -168 w 508897"/>
                <a:gd name="connsiteY3" fmla="*/ 260046 h 260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897" h="260103">
                  <a:moveTo>
                    <a:pt x="-168" y="-57"/>
                  </a:moveTo>
                  <a:lnTo>
                    <a:pt x="508730" y="-57"/>
                  </a:lnTo>
                  <a:lnTo>
                    <a:pt x="508730" y="260046"/>
                  </a:lnTo>
                  <a:lnTo>
                    <a:pt x="-168" y="260046"/>
                  </a:lnTo>
                  <a:close/>
                </a:path>
              </a:pathLst>
            </a:custGeom>
            <a:noFill/>
            <a:ln w="30130" cap="flat">
              <a:solidFill>
                <a:srgbClr val="A6A6A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A31E551E-A54C-8AAC-23DE-DD22BDECE44B}"/>
                </a:ext>
              </a:extLst>
            </p:cNvPr>
            <p:cNvSpPr txBox="1"/>
            <p:nvPr/>
          </p:nvSpPr>
          <p:spPr>
            <a:xfrm>
              <a:off x="6526897" y="5647469"/>
              <a:ext cx="533453" cy="261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58" spc="0" baseline="0">
                  <a:solidFill>
                    <a:srgbClr val="A6A6A6"/>
                  </a:solidFill>
                  <a:latin typeface="Calibri"/>
                  <a:cs typeface="Calibri"/>
                  <a:sym typeface="Calibri"/>
                  <a:rtl val="0"/>
                </a:rPr>
                <a:t>SBoM</a:t>
              </a: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697EF817-131C-CF1A-6EF1-C21096F8D9B9}"/>
                </a:ext>
              </a:extLst>
            </p:cNvPr>
            <p:cNvSpPr/>
            <p:nvPr/>
          </p:nvSpPr>
          <p:spPr>
            <a:xfrm>
              <a:off x="6192661" y="4929843"/>
              <a:ext cx="508897" cy="260103"/>
            </a:xfrm>
            <a:custGeom>
              <a:avLst/>
              <a:gdLst>
                <a:gd name="connsiteX0" fmla="*/ -168 w 508897"/>
                <a:gd name="connsiteY0" fmla="*/ -57 h 260103"/>
                <a:gd name="connsiteX1" fmla="*/ 508730 w 508897"/>
                <a:gd name="connsiteY1" fmla="*/ -57 h 260103"/>
                <a:gd name="connsiteX2" fmla="*/ 508730 w 508897"/>
                <a:gd name="connsiteY2" fmla="*/ 260046 h 260103"/>
                <a:gd name="connsiteX3" fmla="*/ -168 w 508897"/>
                <a:gd name="connsiteY3" fmla="*/ 260046 h 260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897" h="260103">
                  <a:moveTo>
                    <a:pt x="-168" y="-57"/>
                  </a:moveTo>
                  <a:lnTo>
                    <a:pt x="508730" y="-57"/>
                  </a:lnTo>
                  <a:lnTo>
                    <a:pt x="508730" y="260046"/>
                  </a:lnTo>
                  <a:lnTo>
                    <a:pt x="-168" y="260046"/>
                  </a:lnTo>
                  <a:close/>
                </a:path>
              </a:pathLst>
            </a:custGeom>
            <a:noFill/>
            <a:ln w="30130" cap="flat">
              <a:solidFill>
                <a:srgbClr val="A6A6A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7D6CD86F-9B49-4A21-9851-A81C50B88F71}"/>
                </a:ext>
              </a:extLst>
            </p:cNvPr>
            <p:cNvSpPr txBox="1"/>
            <p:nvPr/>
          </p:nvSpPr>
          <p:spPr>
            <a:xfrm>
              <a:off x="6182859" y="4923704"/>
              <a:ext cx="522145" cy="261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58" spc="0" baseline="0">
                  <a:solidFill>
                    <a:srgbClr val="A6A6A6"/>
                  </a:solidFill>
                  <a:latin typeface="Calibri"/>
                  <a:cs typeface="Calibri"/>
                  <a:sym typeface="Calibri"/>
                  <a:rtl val="0"/>
                </a:rPr>
                <a:t>Index</a:t>
              </a: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CDE566BC-7A47-C798-156F-E921D70D31B2}"/>
                </a:ext>
              </a:extLst>
            </p:cNvPr>
            <p:cNvSpPr/>
            <p:nvPr/>
          </p:nvSpPr>
          <p:spPr>
            <a:xfrm rot="5400000" flipV="1">
              <a:off x="6387169" y="5244232"/>
              <a:ext cx="207352" cy="98779"/>
            </a:xfrm>
            <a:custGeom>
              <a:avLst/>
              <a:gdLst>
                <a:gd name="connsiteX0" fmla="*/ 357 w 207352"/>
                <a:gd name="connsiteY0" fmla="*/ 140 h 98779"/>
                <a:gd name="connsiteX1" fmla="*/ 207709 w 207352"/>
                <a:gd name="connsiteY1" fmla="*/ 140 h 98779"/>
                <a:gd name="connsiteX2" fmla="*/ 207709 w 207352"/>
                <a:gd name="connsiteY2" fmla="*/ 98920 h 98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352" h="98779">
                  <a:moveTo>
                    <a:pt x="357" y="140"/>
                  </a:moveTo>
                  <a:lnTo>
                    <a:pt x="207709" y="140"/>
                  </a:lnTo>
                  <a:lnTo>
                    <a:pt x="207709" y="98920"/>
                  </a:lnTo>
                </a:path>
              </a:pathLst>
            </a:custGeom>
            <a:noFill/>
            <a:ln w="7532" cap="flat">
              <a:solidFill>
                <a:srgbClr val="A6A6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6F806A5-E6B9-392F-F647-83ECCF73819B}"/>
                </a:ext>
              </a:extLst>
            </p:cNvPr>
            <p:cNvSpPr/>
            <p:nvPr/>
          </p:nvSpPr>
          <p:spPr>
            <a:xfrm rot="5400000" flipV="1">
              <a:off x="6194143" y="5437258"/>
              <a:ext cx="593404" cy="98779"/>
            </a:xfrm>
            <a:custGeom>
              <a:avLst/>
              <a:gdLst>
                <a:gd name="connsiteX0" fmla="*/ 340 w 593404"/>
                <a:gd name="connsiteY0" fmla="*/ 157 h 98779"/>
                <a:gd name="connsiteX1" fmla="*/ 593744 w 593404"/>
                <a:gd name="connsiteY1" fmla="*/ 157 h 98779"/>
                <a:gd name="connsiteX2" fmla="*/ 593744 w 593404"/>
                <a:gd name="connsiteY2" fmla="*/ 98937 h 98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3404" h="98779">
                  <a:moveTo>
                    <a:pt x="340" y="157"/>
                  </a:moveTo>
                  <a:lnTo>
                    <a:pt x="593744" y="157"/>
                  </a:lnTo>
                  <a:lnTo>
                    <a:pt x="593744" y="98937"/>
                  </a:lnTo>
                </a:path>
              </a:pathLst>
            </a:custGeom>
            <a:noFill/>
            <a:ln w="7532" cap="flat">
              <a:solidFill>
                <a:srgbClr val="A6A6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654EB59-08E2-3B32-A268-E9DE30990720}"/>
                </a:ext>
              </a:extLst>
            </p:cNvPr>
            <p:cNvSpPr/>
            <p:nvPr/>
          </p:nvSpPr>
          <p:spPr>
            <a:xfrm>
              <a:off x="6554544" y="6038109"/>
              <a:ext cx="508897" cy="260103"/>
            </a:xfrm>
            <a:custGeom>
              <a:avLst/>
              <a:gdLst>
                <a:gd name="connsiteX0" fmla="*/ -168 w 508897"/>
                <a:gd name="connsiteY0" fmla="*/ -57 h 260103"/>
                <a:gd name="connsiteX1" fmla="*/ 508730 w 508897"/>
                <a:gd name="connsiteY1" fmla="*/ -57 h 260103"/>
                <a:gd name="connsiteX2" fmla="*/ 508730 w 508897"/>
                <a:gd name="connsiteY2" fmla="*/ 260046 h 260103"/>
                <a:gd name="connsiteX3" fmla="*/ -168 w 508897"/>
                <a:gd name="connsiteY3" fmla="*/ 260046 h 260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897" h="260103">
                  <a:moveTo>
                    <a:pt x="-168" y="-57"/>
                  </a:moveTo>
                  <a:lnTo>
                    <a:pt x="508730" y="-57"/>
                  </a:lnTo>
                  <a:lnTo>
                    <a:pt x="508730" y="260046"/>
                  </a:lnTo>
                  <a:lnTo>
                    <a:pt x="-168" y="260046"/>
                  </a:lnTo>
                  <a:close/>
                </a:path>
              </a:pathLst>
            </a:custGeom>
            <a:noFill/>
            <a:ln w="30130" cap="flat">
              <a:solidFill>
                <a:srgbClr val="A6A6A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796F397B-5F32-3D77-1DC6-F78D27172DEE}"/>
                </a:ext>
              </a:extLst>
            </p:cNvPr>
            <p:cNvSpPr txBox="1"/>
            <p:nvPr/>
          </p:nvSpPr>
          <p:spPr>
            <a:xfrm>
              <a:off x="6522216" y="6031970"/>
              <a:ext cx="577402" cy="2705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58" spc="0" baseline="0" dirty="0">
                  <a:solidFill>
                    <a:srgbClr val="A6A6A6"/>
                  </a:solidFill>
                  <a:latin typeface="Calibri"/>
                  <a:cs typeface="Calibri"/>
                  <a:sym typeface="Calibri"/>
                  <a:rtl val="0"/>
                </a:rPr>
                <a:t>Claims</a:t>
              </a:r>
            </a:p>
          </p:txBody>
        </p:sp>
        <p:grpSp>
          <p:nvGrpSpPr>
            <p:cNvPr id="178" name="Content Placeholder 5">
              <a:extLst>
                <a:ext uri="{FF2B5EF4-FFF2-40B4-BE49-F238E27FC236}">
                  <a16:creationId xmlns:a16="http://schemas.microsoft.com/office/drawing/2014/main" id="{5581B0BD-9D55-7B6C-BE62-E2B8745F8D60}"/>
                </a:ext>
              </a:extLst>
            </p:cNvPr>
            <p:cNvGrpSpPr/>
            <p:nvPr/>
          </p:nvGrpSpPr>
          <p:grpSpPr>
            <a:xfrm>
              <a:off x="6743235" y="4980891"/>
              <a:ext cx="144455" cy="139474"/>
              <a:chOff x="6743235" y="4980891"/>
              <a:chExt cx="144455" cy="139474"/>
            </a:xfrm>
            <a:solidFill>
              <a:srgbClr val="262261"/>
            </a:solidFill>
          </p:grpSpPr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3D03BD6F-3D9D-963A-2B7C-B58010F017C4}"/>
                  </a:ext>
                </a:extLst>
              </p:cNvPr>
              <p:cNvSpPr/>
              <p:nvPr/>
            </p:nvSpPr>
            <p:spPr>
              <a:xfrm>
                <a:off x="6784961" y="5046934"/>
                <a:ext cx="48650" cy="55639"/>
              </a:xfrm>
              <a:custGeom>
                <a:avLst/>
                <a:gdLst>
                  <a:gd name="connsiteX0" fmla="*/ 48483 w 48650"/>
                  <a:gd name="connsiteY0" fmla="*/ 10200 h 55639"/>
                  <a:gd name="connsiteX1" fmla="*/ 36823 w 48650"/>
                  <a:gd name="connsiteY1" fmla="*/ -57 h 55639"/>
                  <a:gd name="connsiteX2" fmla="*/ -168 w 48650"/>
                  <a:gd name="connsiteY2" fmla="*/ 45484 h 55639"/>
                  <a:gd name="connsiteX3" fmla="*/ 11650 w 48650"/>
                  <a:gd name="connsiteY3" fmla="*/ 55582 h 5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650" h="55639">
                    <a:moveTo>
                      <a:pt x="48483" y="10200"/>
                    </a:moveTo>
                    <a:lnTo>
                      <a:pt x="36823" y="-57"/>
                    </a:lnTo>
                    <a:lnTo>
                      <a:pt x="-168" y="45484"/>
                    </a:lnTo>
                    <a:lnTo>
                      <a:pt x="11650" y="55582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20828B1-3C7B-0E74-4421-067CB1FD7BF2}"/>
                  </a:ext>
                </a:extLst>
              </p:cNvPr>
              <p:cNvSpPr/>
              <p:nvPr/>
            </p:nvSpPr>
            <p:spPr>
              <a:xfrm>
                <a:off x="6776265" y="5100550"/>
                <a:ext cx="13977" cy="15074"/>
              </a:xfrm>
              <a:custGeom>
                <a:avLst/>
                <a:gdLst>
                  <a:gd name="connsiteX0" fmla="*/ 9467 w 13977"/>
                  <a:gd name="connsiteY0" fmla="*/ 4919 h 15074"/>
                  <a:gd name="connsiteX1" fmla="*/ 3247 w 13977"/>
                  <a:gd name="connsiteY1" fmla="*/ -57 h 15074"/>
                  <a:gd name="connsiteX2" fmla="*/ -168 w 13977"/>
                  <a:gd name="connsiteY2" fmla="*/ 15018 h 15074"/>
                  <a:gd name="connsiteX3" fmla="*/ 13809 w 13977"/>
                  <a:gd name="connsiteY3" fmla="*/ 8651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77" h="15074">
                    <a:moveTo>
                      <a:pt x="9467" y="4919"/>
                    </a:moveTo>
                    <a:lnTo>
                      <a:pt x="3247" y="-57"/>
                    </a:lnTo>
                    <a:lnTo>
                      <a:pt x="-168" y="15018"/>
                    </a:lnTo>
                    <a:lnTo>
                      <a:pt x="13809" y="865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45977D09-6EBD-CF1B-E284-896425C1FF9E}"/>
                  </a:ext>
                </a:extLst>
              </p:cNvPr>
              <p:cNvSpPr/>
              <p:nvPr/>
            </p:nvSpPr>
            <p:spPr>
              <a:xfrm>
                <a:off x="6869664" y="4980891"/>
                <a:ext cx="18026" cy="17404"/>
              </a:xfrm>
              <a:custGeom>
                <a:avLst/>
                <a:gdLst>
                  <a:gd name="connsiteX0" fmla="*/ -168 w 18026"/>
                  <a:gd name="connsiteY0" fmla="*/ 7248 h 17404"/>
                  <a:gd name="connsiteX1" fmla="*/ 11638 w 18026"/>
                  <a:gd name="connsiteY1" fmla="*/ 17347 h 17404"/>
                  <a:gd name="connsiteX2" fmla="*/ 17858 w 18026"/>
                  <a:gd name="connsiteY2" fmla="*/ 9725 h 17404"/>
                  <a:gd name="connsiteX3" fmla="*/ 5736 w 18026"/>
                  <a:gd name="connsiteY3" fmla="*/ -57 h 1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6" h="17404">
                    <a:moveTo>
                      <a:pt x="-168" y="7248"/>
                    </a:moveTo>
                    <a:lnTo>
                      <a:pt x="11638" y="17347"/>
                    </a:lnTo>
                    <a:lnTo>
                      <a:pt x="17858" y="9725"/>
                    </a:lnTo>
                    <a:lnTo>
                      <a:pt x="5736" y="-57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AC5C7839-1DC3-4852-3D0C-F215E11230C5}"/>
                  </a:ext>
                </a:extLst>
              </p:cNvPr>
              <p:cNvSpPr/>
              <p:nvPr/>
            </p:nvSpPr>
            <p:spPr>
              <a:xfrm>
                <a:off x="6827697" y="4995490"/>
                <a:ext cx="52714" cy="65433"/>
              </a:xfrm>
              <a:custGeom>
                <a:avLst/>
                <a:gdLst>
                  <a:gd name="connsiteX0" fmla="*/ 18639 w 52714"/>
                  <a:gd name="connsiteY0" fmla="*/ 59473 h 65433"/>
                  <a:gd name="connsiteX1" fmla="*/ 25944 w 52714"/>
                  <a:gd name="connsiteY1" fmla="*/ 65376 h 65433"/>
                  <a:gd name="connsiteX2" fmla="*/ 44434 w 52714"/>
                  <a:gd name="connsiteY2" fmla="*/ 42691 h 65433"/>
                  <a:gd name="connsiteX3" fmla="*/ 52203 w 52714"/>
                  <a:gd name="connsiteY3" fmla="*/ 19066 h 65433"/>
                  <a:gd name="connsiteX4" fmla="*/ 47861 w 52714"/>
                  <a:gd name="connsiteY4" fmla="*/ 10200 h 65433"/>
                  <a:gd name="connsiteX5" fmla="*/ 36043 w 52714"/>
                  <a:gd name="connsiteY5" fmla="*/ -57 h 65433"/>
                  <a:gd name="connsiteX6" fmla="*/ -168 w 52714"/>
                  <a:gd name="connsiteY6" fmla="*/ 44240 h 65433"/>
                  <a:gd name="connsiteX7" fmla="*/ 11650 w 52714"/>
                  <a:gd name="connsiteY7" fmla="*/ 54497 h 65433"/>
                  <a:gd name="connsiteX8" fmla="*/ 41641 w 52714"/>
                  <a:gd name="connsiteY8" fmla="*/ 17506 h 65433"/>
                  <a:gd name="connsiteX9" fmla="*/ 42885 w 52714"/>
                  <a:gd name="connsiteY9" fmla="*/ 20774 h 65433"/>
                  <a:gd name="connsiteX10" fmla="*/ 37287 w 52714"/>
                  <a:gd name="connsiteY10" fmla="*/ 36629 h 65433"/>
                  <a:gd name="connsiteX11" fmla="*/ 18639 w 52714"/>
                  <a:gd name="connsiteY11" fmla="*/ 59473 h 65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14" h="65433">
                    <a:moveTo>
                      <a:pt x="18639" y="59473"/>
                    </a:moveTo>
                    <a:lnTo>
                      <a:pt x="25944" y="65376"/>
                    </a:lnTo>
                    <a:lnTo>
                      <a:pt x="44434" y="42691"/>
                    </a:lnTo>
                    <a:cubicBezTo>
                      <a:pt x="50654" y="35532"/>
                      <a:pt x="53606" y="26519"/>
                      <a:pt x="52203" y="19066"/>
                    </a:cubicBezTo>
                    <a:cubicBezTo>
                      <a:pt x="51581" y="15640"/>
                      <a:pt x="50032" y="12688"/>
                      <a:pt x="47861" y="10200"/>
                    </a:cubicBezTo>
                    <a:lnTo>
                      <a:pt x="36043" y="-57"/>
                    </a:lnTo>
                    <a:lnTo>
                      <a:pt x="-168" y="44240"/>
                    </a:lnTo>
                    <a:lnTo>
                      <a:pt x="11650" y="54497"/>
                    </a:lnTo>
                    <a:lnTo>
                      <a:pt x="41641" y="17506"/>
                    </a:lnTo>
                    <a:cubicBezTo>
                      <a:pt x="42263" y="18444"/>
                      <a:pt x="42727" y="19530"/>
                      <a:pt x="42885" y="20774"/>
                    </a:cubicBezTo>
                    <a:cubicBezTo>
                      <a:pt x="43813" y="25433"/>
                      <a:pt x="41482" y="31653"/>
                      <a:pt x="37287" y="36629"/>
                    </a:cubicBezTo>
                    <a:lnTo>
                      <a:pt x="18639" y="59473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E2838969-2F2A-EDED-CCB9-9ED4199622D0}"/>
                  </a:ext>
                </a:extLst>
              </p:cNvPr>
              <p:cNvSpPr/>
              <p:nvPr/>
            </p:nvSpPr>
            <p:spPr>
              <a:xfrm>
                <a:off x="6743235" y="5011868"/>
                <a:ext cx="59130" cy="108497"/>
              </a:xfrm>
              <a:custGeom>
                <a:avLst/>
                <a:gdLst>
                  <a:gd name="connsiteX0" fmla="*/ 5664 w 59130"/>
                  <a:gd name="connsiteY0" fmla="*/ 90186 h 108497"/>
                  <a:gd name="connsiteX1" fmla="*/ 6749 w 59130"/>
                  <a:gd name="connsiteY1" fmla="*/ 87845 h 108497"/>
                  <a:gd name="connsiteX2" fmla="*/ 10165 w 59130"/>
                  <a:gd name="connsiteY2" fmla="*/ 83807 h 108497"/>
                  <a:gd name="connsiteX3" fmla="*/ 19800 w 59130"/>
                  <a:gd name="connsiteY3" fmla="*/ 77441 h 108497"/>
                  <a:gd name="connsiteX4" fmla="*/ 30995 w 59130"/>
                  <a:gd name="connsiteY4" fmla="*/ 72001 h 108497"/>
                  <a:gd name="connsiteX5" fmla="*/ 36899 w 59130"/>
                  <a:gd name="connsiteY5" fmla="*/ 68574 h 108497"/>
                  <a:gd name="connsiteX6" fmla="*/ 40009 w 59130"/>
                  <a:gd name="connsiteY6" fmla="*/ 66098 h 108497"/>
                  <a:gd name="connsiteX7" fmla="*/ 42802 w 59130"/>
                  <a:gd name="connsiteY7" fmla="*/ 61744 h 108497"/>
                  <a:gd name="connsiteX8" fmla="*/ 42802 w 59130"/>
                  <a:gd name="connsiteY8" fmla="*/ 55682 h 108497"/>
                  <a:gd name="connsiteX9" fmla="*/ 39850 w 59130"/>
                  <a:gd name="connsiteY9" fmla="*/ 51328 h 108497"/>
                  <a:gd name="connsiteX10" fmla="*/ 33325 w 59130"/>
                  <a:gd name="connsiteY10" fmla="*/ 47133 h 108497"/>
                  <a:gd name="connsiteX11" fmla="*/ 21824 w 59130"/>
                  <a:gd name="connsiteY11" fmla="*/ 42157 h 108497"/>
                  <a:gd name="connsiteX12" fmla="*/ 13738 w 59130"/>
                  <a:gd name="connsiteY12" fmla="*/ 36095 h 108497"/>
                  <a:gd name="connsiteX13" fmla="*/ 11883 w 59130"/>
                  <a:gd name="connsiteY13" fmla="*/ 27241 h 108497"/>
                  <a:gd name="connsiteX14" fmla="*/ 15299 w 59130"/>
                  <a:gd name="connsiteY14" fmla="*/ 17300 h 108497"/>
                  <a:gd name="connsiteX15" fmla="*/ 34253 w 59130"/>
                  <a:gd name="connsiteY15" fmla="*/ 5324 h 108497"/>
                  <a:gd name="connsiteX16" fmla="*/ 46376 w 59130"/>
                  <a:gd name="connsiteY16" fmla="*/ 2994 h 108497"/>
                  <a:gd name="connsiteX17" fmla="*/ 52596 w 59130"/>
                  <a:gd name="connsiteY17" fmla="*/ 2372 h 108497"/>
                  <a:gd name="connsiteX18" fmla="*/ 58962 w 59130"/>
                  <a:gd name="connsiteY18" fmla="*/ 2067 h 108497"/>
                  <a:gd name="connsiteX19" fmla="*/ 33167 w 59130"/>
                  <a:gd name="connsiteY19" fmla="*/ 506 h 108497"/>
                  <a:gd name="connsiteX20" fmla="*/ 20275 w 59130"/>
                  <a:gd name="connsiteY20" fmla="*/ 4080 h 108497"/>
                  <a:gd name="connsiteX21" fmla="*/ 9079 w 59130"/>
                  <a:gd name="connsiteY21" fmla="*/ 12630 h 108497"/>
                  <a:gd name="connsiteX22" fmla="*/ 5347 w 59130"/>
                  <a:gd name="connsiteY22" fmla="*/ 18849 h 108497"/>
                  <a:gd name="connsiteX23" fmla="*/ 3334 w 59130"/>
                  <a:gd name="connsiteY23" fmla="*/ 25838 h 108497"/>
                  <a:gd name="connsiteX24" fmla="*/ 3176 w 59130"/>
                  <a:gd name="connsiteY24" fmla="*/ 33460 h 108497"/>
                  <a:gd name="connsiteX25" fmla="*/ 6128 w 59130"/>
                  <a:gd name="connsiteY25" fmla="*/ 41071 h 108497"/>
                  <a:gd name="connsiteX26" fmla="*/ 11567 w 59130"/>
                  <a:gd name="connsiteY26" fmla="*/ 46669 h 108497"/>
                  <a:gd name="connsiteX27" fmla="*/ 17628 w 59130"/>
                  <a:gd name="connsiteY27" fmla="*/ 50401 h 108497"/>
                  <a:gd name="connsiteX28" fmla="*/ 29288 w 59130"/>
                  <a:gd name="connsiteY28" fmla="*/ 55524 h 108497"/>
                  <a:gd name="connsiteX29" fmla="*/ 33484 w 59130"/>
                  <a:gd name="connsiteY29" fmla="*/ 58012 h 108497"/>
                  <a:gd name="connsiteX30" fmla="*/ 34106 w 59130"/>
                  <a:gd name="connsiteY30" fmla="*/ 58792 h 108497"/>
                  <a:gd name="connsiteX31" fmla="*/ 34106 w 59130"/>
                  <a:gd name="connsiteY31" fmla="*/ 58792 h 108497"/>
                  <a:gd name="connsiteX32" fmla="*/ 33484 w 59130"/>
                  <a:gd name="connsiteY32" fmla="*/ 59720 h 108497"/>
                  <a:gd name="connsiteX33" fmla="*/ 31776 w 59130"/>
                  <a:gd name="connsiteY33" fmla="*/ 61280 h 108497"/>
                  <a:gd name="connsiteX34" fmla="*/ 26947 w 59130"/>
                  <a:gd name="connsiteY34" fmla="*/ 64379 h 108497"/>
                  <a:gd name="connsiteX35" fmla="*/ 15921 w 59130"/>
                  <a:gd name="connsiteY35" fmla="*/ 70599 h 108497"/>
                  <a:gd name="connsiteX36" fmla="*/ 5347 w 59130"/>
                  <a:gd name="connsiteY36" fmla="*/ 79148 h 108497"/>
                  <a:gd name="connsiteX37" fmla="*/ 1468 w 59130"/>
                  <a:gd name="connsiteY37" fmla="*/ 85210 h 108497"/>
                  <a:gd name="connsiteX38" fmla="*/ 383 w 59130"/>
                  <a:gd name="connsiteY38" fmla="*/ 88783 h 108497"/>
                  <a:gd name="connsiteX39" fmla="*/ -92 w 59130"/>
                  <a:gd name="connsiteY39" fmla="*/ 92198 h 108497"/>
                  <a:gd name="connsiteX40" fmla="*/ 530 w 59130"/>
                  <a:gd name="connsiteY40" fmla="*/ 99346 h 108497"/>
                  <a:gd name="connsiteX41" fmla="*/ 4578 w 59130"/>
                  <a:gd name="connsiteY41" fmla="*/ 105566 h 108497"/>
                  <a:gd name="connsiteX42" fmla="*/ 11103 w 59130"/>
                  <a:gd name="connsiteY42" fmla="*/ 108212 h 108497"/>
                  <a:gd name="connsiteX43" fmla="*/ 17787 w 59130"/>
                  <a:gd name="connsiteY43" fmla="*/ 108212 h 108497"/>
                  <a:gd name="connsiteX44" fmla="*/ 30057 w 59130"/>
                  <a:gd name="connsiteY44" fmla="*/ 104944 h 108497"/>
                  <a:gd name="connsiteX45" fmla="*/ 17628 w 59130"/>
                  <a:gd name="connsiteY45" fmla="*/ 106029 h 108497"/>
                  <a:gd name="connsiteX46" fmla="*/ 11725 w 59130"/>
                  <a:gd name="connsiteY46" fmla="*/ 105102 h 108497"/>
                  <a:gd name="connsiteX47" fmla="*/ 7066 w 59130"/>
                  <a:gd name="connsiteY47" fmla="*/ 102456 h 108497"/>
                  <a:gd name="connsiteX48" fmla="*/ 5200 w 59130"/>
                  <a:gd name="connsiteY48" fmla="*/ 92662 h 108497"/>
                  <a:gd name="connsiteX49" fmla="*/ 5664 w 59130"/>
                  <a:gd name="connsiteY49" fmla="*/ 90186 h 108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9130" h="108497">
                    <a:moveTo>
                      <a:pt x="5664" y="90186"/>
                    </a:moveTo>
                    <a:cubicBezTo>
                      <a:pt x="5970" y="89405"/>
                      <a:pt x="6286" y="88625"/>
                      <a:pt x="6749" y="87845"/>
                    </a:cubicBezTo>
                    <a:cubicBezTo>
                      <a:pt x="7688" y="86295"/>
                      <a:pt x="8774" y="85051"/>
                      <a:pt x="10165" y="83807"/>
                    </a:cubicBezTo>
                    <a:cubicBezTo>
                      <a:pt x="12811" y="81319"/>
                      <a:pt x="16226" y="79306"/>
                      <a:pt x="19800" y="77441"/>
                    </a:cubicBezTo>
                    <a:cubicBezTo>
                      <a:pt x="23374" y="75574"/>
                      <a:pt x="27105" y="73867"/>
                      <a:pt x="30995" y="72001"/>
                    </a:cubicBezTo>
                    <a:cubicBezTo>
                      <a:pt x="32862" y="71062"/>
                      <a:pt x="34875" y="69977"/>
                      <a:pt x="36899" y="68574"/>
                    </a:cubicBezTo>
                    <a:cubicBezTo>
                      <a:pt x="37985" y="67952"/>
                      <a:pt x="38923" y="67183"/>
                      <a:pt x="40009" y="66098"/>
                    </a:cubicBezTo>
                    <a:cubicBezTo>
                      <a:pt x="41094" y="65001"/>
                      <a:pt x="42180" y="63757"/>
                      <a:pt x="42802" y="61744"/>
                    </a:cubicBezTo>
                    <a:cubicBezTo>
                      <a:pt x="43583" y="59878"/>
                      <a:pt x="43424" y="57390"/>
                      <a:pt x="42802" y="55682"/>
                    </a:cubicBezTo>
                    <a:cubicBezTo>
                      <a:pt x="42180" y="53816"/>
                      <a:pt x="40936" y="52414"/>
                      <a:pt x="39850" y="51328"/>
                    </a:cubicBezTo>
                    <a:cubicBezTo>
                      <a:pt x="37521" y="49304"/>
                      <a:pt x="35349" y="48219"/>
                      <a:pt x="33325" y="47133"/>
                    </a:cubicBezTo>
                    <a:cubicBezTo>
                      <a:pt x="29288" y="45108"/>
                      <a:pt x="25398" y="43864"/>
                      <a:pt x="21824" y="42157"/>
                    </a:cubicBezTo>
                    <a:cubicBezTo>
                      <a:pt x="18409" y="40449"/>
                      <a:pt x="15458" y="38583"/>
                      <a:pt x="13738" y="36095"/>
                    </a:cubicBezTo>
                    <a:cubicBezTo>
                      <a:pt x="12030" y="33766"/>
                      <a:pt x="11409" y="30656"/>
                      <a:pt x="11883" y="27241"/>
                    </a:cubicBezTo>
                    <a:cubicBezTo>
                      <a:pt x="12347" y="23667"/>
                      <a:pt x="13433" y="20252"/>
                      <a:pt x="15299" y="17300"/>
                    </a:cubicBezTo>
                    <a:cubicBezTo>
                      <a:pt x="19178" y="11386"/>
                      <a:pt x="26483" y="7507"/>
                      <a:pt x="34253" y="5324"/>
                    </a:cubicBezTo>
                    <a:cubicBezTo>
                      <a:pt x="38143" y="4238"/>
                      <a:pt x="42180" y="3458"/>
                      <a:pt x="46376" y="2994"/>
                    </a:cubicBezTo>
                    <a:cubicBezTo>
                      <a:pt x="48400" y="2689"/>
                      <a:pt x="50571" y="2531"/>
                      <a:pt x="52596" y="2372"/>
                    </a:cubicBezTo>
                    <a:cubicBezTo>
                      <a:pt x="54620" y="2225"/>
                      <a:pt x="56791" y="2067"/>
                      <a:pt x="58962" y="2067"/>
                    </a:cubicBezTo>
                    <a:cubicBezTo>
                      <a:pt x="50571" y="-115"/>
                      <a:pt x="41875" y="-579"/>
                      <a:pt x="33167" y="506"/>
                    </a:cubicBezTo>
                    <a:cubicBezTo>
                      <a:pt x="28813" y="1128"/>
                      <a:pt x="24471" y="2225"/>
                      <a:pt x="20275" y="4080"/>
                    </a:cubicBezTo>
                    <a:cubicBezTo>
                      <a:pt x="16079" y="5946"/>
                      <a:pt x="12189" y="8751"/>
                      <a:pt x="9079" y="12630"/>
                    </a:cubicBezTo>
                    <a:cubicBezTo>
                      <a:pt x="7530" y="14495"/>
                      <a:pt x="6286" y="16678"/>
                      <a:pt x="5347" y="18849"/>
                    </a:cubicBezTo>
                    <a:cubicBezTo>
                      <a:pt x="4420" y="21179"/>
                      <a:pt x="3798" y="23350"/>
                      <a:pt x="3334" y="25838"/>
                    </a:cubicBezTo>
                    <a:cubicBezTo>
                      <a:pt x="2859" y="28326"/>
                      <a:pt x="2859" y="30814"/>
                      <a:pt x="3176" y="33460"/>
                    </a:cubicBezTo>
                    <a:cubicBezTo>
                      <a:pt x="3639" y="36095"/>
                      <a:pt x="4578" y="38742"/>
                      <a:pt x="6128" y="41071"/>
                    </a:cubicBezTo>
                    <a:cubicBezTo>
                      <a:pt x="7688" y="43401"/>
                      <a:pt x="9543" y="45108"/>
                      <a:pt x="11567" y="46669"/>
                    </a:cubicBezTo>
                    <a:cubicBezTo>
                      <a:pt x="13591" y="48219"/>
                      <a:pt x="15605" y="49304"/>
                      <a:pt x="17628" y="50401"/>
                    </a:cubicBezTo>
                    <a:cubicBezTo>
                      <a:pt x="21666" y="52414"/>
                      <a:pt x="25714" y="53975"/>
                      <a:pt x="29288" y="55524"/>
                    </a:cubicBezTo>
                    <a:cubicBezTo>
                      <a:pt x="30995" y="56304"/>
                      <a:pt x="32545" y="57232"/>
                      <a:pt x="33484" y="58012"/>
                    </a:cubicBezTo>
                    <a:cubicBezTo>
                      <a:pt x="33948" y="58317"/>
                      <a:pt x="34106" y="58634"/>
                      <a:pt x="34106" y="58792"/>
                    </a:cubicBezTo>
                    <a:cubicBezTo>
                      <a:pt x="34106" y="58939"/>
                      <a:pt x="34106" y="58792"/>
                      <a:pt x="34106" y="58792"/>
                    </a:cubicBezTo>
                    <a:cubicBezTo>
                      <a:pt x="34106" y="58792"/>
                      <a:pt x="33948" y="59256"/>
                      <a:pt x="33484" y="59720"/>
                    </a:cubicBezTo>
                    <a:cubicBezTo>
                      <a:pt x="33009" y="60183"/>
                      <a:pt x="32387" y="60658"/>
                      <a:pt x="31776" y="61280"/>
                    </a:cubicBezTo>
                    <a:cubicBezTo>
                      <a:pt x="30374" y="62366"/>
                      <a:pt x="28666" y="63293"/>
                      <a:pt x="26947" y="64379"/>
                    </a:cubicBezTo>
                    <a:cubicBezTo>
                      <a:pt x="23374" y="66403"/>
                      <a:pt x="19653" y="68427"/>
                      <a:pt x="15921" y="70599"/>
                    </a:cubicBezTo>
                    <a:cubicBezTo>
                      <a:pt x="12189" y="72928"/>
                      <a:pt x="8457" y="75574"/>
                      <a:pt x="5347" y="79148"/>
                    </a:cubicBezTo>
                    <a:cubicBezTo>
                      <a:pt x="3798" y="80856"/>
                      <a:pt x="2395" y="83027"/>
                      <a:pt x="1468" y="85210"/>
                    </a:cubicBezTo>
                    <a:cubicBezTo>
                      <a:pt x="1005" y="86295"/>
                      <a:pt x="530" y="87539"/>
                      <a:pt x="383" y="88783"/>
                    </a:cubicBezTo>
                    <a:cubicBezTo>
                      <a:pt x="66" y="90027"/>
                      <a:pt x="66" y="91113"/>
                      <a:pt x="-92" y="92198"/>
                    </a:cubicBezTo>
                    <a:cubicBezTo>
                      <a:pt x="-239" y="94528"/>
                      <a:pt x="-239" y="96858"/>
                      <a:pt x="530" y="99346"/>
                    </a:cubicBezTo>
                    <a:cubicBezTo>
                      <a:pt x="1152" y="101675"/>
                      <a:pt x="2554" y="104016"/>
                      <a:pt x="4578" y="105566"/>
                    </a:cubicBezTo>
                    <a:cubicBezTo>
                      <a:pt x="6591" y="107115"/>
                      <a:pt x="8921" y="107895"/>
                      <a:pt x="11103" y="108212"/>
                    </a:cubicBezTo>
                    <a:cubicBezTo>
                      <a:pt x="13433" y="108517"/>
                      <a:pt x="15605" y="108517"/>
                      <a:pt x="17787" y="108212"/>
                    </a:cubicBezTo>
                    <a:cubicBezTo>
                      <a:pt x="22141" y="107737"/>
                      <a:pt x="26178" y="106493"/>
                      <a:pt x="30057" y="104944"/>
                    </a:cubicBezTo>
                    <a:cubicBezTo>
                      <a:pt x="25861" y="105724"/>
                      <a:pt x="21666" y="106188"/>
                      <a:pt x="17628" y="106029"/>
                    </a:cubicBezTo>
                    <a:cubicBezTo>
                      <a:pt x="15605" y="105882"/>
                      <a:pt x="13591" y="105724"/>
                      <a:pt x="11725" y="105102"/>
                    </a:cubicBezTo>
                    <a:cubicBezTo>
                      <a:pt x="9860" y="104638"/>
                      <a:pt x="8152" y="103700"/>
                      <a:pt x="7066" y="102456"/>
                    </a:cubicBezTo>
                    <a:cubicBezTo>
                      <a:pt x="4725" y="100126"/>
                      <a:pt x="4420" y="96394"/>
                      <a:pt x="5200" y="92662"/>
                    </a:cubicBezTo>
                    <a:cubicBezTo>
                      <a:pt x="5200" y="92040"/>
                      <a:pt x="5506" y="90955"/>
                      <a:pt x="5664" y="90186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4" name="Content Placeholder 5">
              <a:extLst>
                <a:ext uri="{FF2B5EF4-FFF2-40B4-BE49-F238E27FC236}">
                  <a16:creationId xmlns:a16="http://schemas.microsoft.com/office/drawing/2014/main" id="{5F9AC327-C224-A79D-D0F9-5E3E4491A23E}"/>
                </a:ext>
              </a:extLst>
            </p:cNvPr>
            <p:cNvGrpSpPr/>
            <p:nvPr/>
          </p:nvGrpSpPr>
          <p:grpSpPr>
            <a:xfrm>
              <a:off x="7093647" y="5320153"/>
              <a:ext cx="133341" cy="139477"/>
              <a:chOff x="7093647" y="5320153"/>
              <a:chExt cx="133341" cy="139477"/>
            </a:xfrm>
            <a:solidFill>
              <a:srgbClr val="262261"/>
            </a:solidFill>
          </p:grpSpPr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280E3085-9BBA-4725-A003-BBF0DBA27E50}"/>
                  </a:ext>
                </a:extLst>
              </p:cNvPr>
              <p:cNvSpPr/>
              <p:nvPr/>
            </p:nvSpPr>
            <p:spPr>
              <a:xfrm>
                <a:off x="7132167" y="5386201"/>
                <a:ext cx="44900" cy="55635"/>
              </a:xfrm>
              <a:custGeom>
                <a:avLst/>
                <a:gdLst>
                  <a:gd name="connsiteX0" fmla="*/ 45320 w 44900"/>
                  <a:gd name="connsiteY0" fmla="*/ 10404 h 55635"/>
                  <a:gd name="connsiteX1" fmla="*/ 34561 w 44900"/>
                  <a:gd name="connsiteY1" fmla="*/ 148 h 55635"/>
                  <a:gd name="connsiteX2" fmla="*/ 419 w 44900"/>
                  <a:gd name="connsiteY2" fmla="*/ 45682 h 55635"/>
                  <a:gd name="connsiteX3" fmla="*/ 11321 w 44900"/>
                  <a:gd name="connsiteY3" fmla="*/ 55783 h 55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900" h="55635">
                    <a:moveTo>
                      <a:pt x="45320" y="10404"/>
                    </a:moveTo>
                    <a:lnTo>
                      <a:pt x="34561" y="148"/>
                    </a:lnTo>
                    <a:lnTo>
                      <a:pt x="419" y="45682"/>
                    </a:lnTo>
                    <a:lnTo>
                      <a:pt x="11321" y="55783"/>
                    </a:lnTo>
                    <a:close/>
                  </a:path>
                </a:pathLst>
              </a:custGeom>
              <a:solidFill>
                <a:srgbClr val="262261"/>
              </a:solidFill>
              <a:ln w="11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7A6D13A1-26D9-2F25-6BD2-7C3CA6B20615}"/>
                  </a:ext>
                </a:extLst>
              </p:cNvPr>
              <p:cNvSpPr/>
              <p:nvPr/>
            </p:nvSpPr>
            <p:spPr>
              <a:xfrm>
                <a:off x="7124134" y="5439816"/>
                <a:ext cx="12910" cy="15074"/>
              </a:xfrm>
              <a:custGeom>
                <a:avLst/>
                <a:gdLst>
                  <a:gd name="connsiteX0" fmla="*/ 9313 w 12910"/>
                  <a:gd name="connsiteY0" fmla="*/ 5120 h 15074"/>
                  <a:gd name="connsiteX1" fmla="*/ 3575 w 12910"/>
                  <a:gd name="connsiteY1" fmla="*/ 148 h 15074"/>
                  <a:gd name="connsiteX2" fmla="*/ 419 w 12910"/>
                  <a:gd name="connsiteY2" fmla="*/ 15223 h 15074"/>
                  <a:gd name="connsiteX3" fmla="*/ 13330 w 12910"/>
                  <a:gd name="connsiteY3" fmla="*/ 8851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910" h="15074">
                    <a:moveTo>
                      <a:pt x="9313" y="5120"/>
                    </a:moveTo>
                    <a:lnTo>
                      <a:pt x="3575" y="148"/>
                    </a:lnTo>
                    <a:lnTo>
                      <a:pt x="419" y="15223"/>
                    </a:lnTo>
                    <a:lnTo>
                      <a:pt x="13330" y="8851"/>
                    </a:lnTo>
                    <a:close/>
                  </a:path>
                </a:pathLst>
              </a:custGeom>
              <a:solidFill>
                <a:srgbClr val="262261"/>
              </a:solidFill>
              <a:ln w="11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9D6BE634-4C98-2F2E-D6FB-7B640D1B01FE}"/>
                  </a:ext>
                </a:extLst>
              </p:cNvPr>
              <p:cNvSpPr/>
              <p:nvPr/>
            </p:nvSpPr>
            <p:spPr>
              <a:xfrm>
                <a:off x="7210349" y="5320153"/>
                <a:ext cx="16639" cy="17405"/>
              </a:xfrm>
              <a:custGeom>
                <a:avLst/>
                <a:gdLst>
                  <a:gd name="connsiteX0" fmla="*/ 419 w 16639"/>
                  <a:gd name="connsiteY0" fmla="*/ 7451 h 17405"/>
                  <a:gd name="connsiteX1" fmla="*/ 11321 w 16639"/>
                  <a:gd name="connsiteY1" fmla="*/ 17553 h 17405"/>
                  <a:gd name="connsiteX2" fmla="*/ 17059 w 16639"/>
                  <a:gd name="connsiteY2" fmla="*/ 9938 h 17405"/>
                  <a:gd name="connsiteX3" fmla="*/ 5870 w 16639"/>
                  <a:gd name="connsiteY3" fmla="*/ 147 h 17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639" h="17405">
                    <a:moveTo>
                      <a:pt x="419" y="7451"/>
                    </a:moveTo>
                    <a:lnTo>
                      <a:pt x="11321" y="17553"/>
                    </a:lnTo>
                    <a:lnTo>
                      <a:pt x="17059" y="9938"/>
                    </a:lnTo>
                    <a:lnTo>
                      <a:pt x="5870" y="147"/>
                    </a:lnTo>
                    <a:close/>
                  </a:path>
                </a:pathLst>
              </a:custGeom>
              <a:solidFill>
                <a:srgbClr val="262261"/>
              </a:solidFill>
              <a:ln w="11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1C166FAA-429B-2DD7-7925-DCABD6B604E2}"/>
                  </a:ext>
                </a:extLst>
              </p:cNvPr>
              <p:cNvSpPr/>
              <p:nvPr/>
            </p:nvSpPr>
            <p:spPr>
              <a:xfrm>
                <a:off x="7171617" y="5334761"/>
                <a:ext cx="48658" cy="65426"/>
              </a:xfrm>
              <a:custGeom>
                <a:avLst/>
                <a:gdLst>
                  <a:gd name="connsiteX0" fmla="*/ 17777 w 48658"/>
                  <a:gd name="connsiteY0" fmla="*/ 59668 h 65426"/>
                  <a:gd name="connsiteX1" fmla="*/ 24519 w 48658"/>
                  <a:gd name="connsiteY1" fmla="*/ 65573 h 65426"/>
                  <a:gd name="connsiteX2" fmla="*/ 41590 w 48658"/>
                  <a:gd name="connsiteY2" fmla="*/ 42884 h 65426"/>
                  <a:gd name="connsiteX3" fmla="*/ 48763 w 48658"/>
                  <a:gd name="connsiteY3" fmla="*/ 19262 h 65426"/>
                  <a:gd name="connsiteX4" fmla="*/ 44746 w 48658"/>
                  <a:gd name="connsiteY4" fmla="*/ 10404 h 65426"/>
                  <a:gd name="connsiteX5" fmla="*/ 33843 w 48658"/>
                  <a:gd name="connsiteY5" fmla="*/ 147 h 65426"/>
                  <a:gd name="connsiteX6" fmla="*/ 419 w 48658"/>
                  <a:gd name="connsiteY6" fmla="*/ 44438 h 65426"/>
                  <a:gd name="connsiteX7" fmla="*/ 11321 w 48658"/>
                  <a:gd name="connsiteY7" fmla="*/ 54695 h 65426"/>
                  <a:gd name="connsiteX8" fmla="*/ 39008 w 48658"/>
                  <a:gd name="connsiteY8" fmla="*/ 17708 h 65426"/>
                  <a:gd name="connsiteX9" fmla="*/ 40156 w 48658"/>
                  <a:gd name="connsiteY9" fmla="*/ 20972 h 65426"/>
                  <a:gd name="connsiteX10" fmla="*/ 34991 w 48658"/>
                  <a:gd name="connsiteY10" fmla="*/ 36823 h 65426"/>
                  <a:gd name="connsiteX11" fmla="*/ 17777 w 48658"/>
                  <a:gd name="connsiteY11" fmla="*/ 59668 h 65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8658" h="65426">
                    <a:moveTo>
                      <a:pt x="17777" y="59668"/>
                    </a:moveTo>
                    <a:lnTo>
                      <a:pt x="24519" y="65573"/>
                    </a:lnTo>
                    <a:lnTo>
                      <a:pt x="41590" y="42884"/>
                    </a:lnTo>
                    <a:cubicBezTo>
                      <a:pt x="47328" y="35735"/>
                      <a:pt x="50053" y="26722"/>
                      <a:pt x="48763" y="19262"/>
                    </a:cubicBezTo>
                    <a:cubicBezTo>
                      <a:pt x="48188" y="15843"/>
                      <a:pt x="46754" y="12891"/>
                      <a:pt x="44746" y="10404"/>
                    </a:cubicBezTo>
                    <a:lnTo>
                      <a:pt x="33843" y="147"/>
                    </a:lnTo>
                    <a:lnTo>
                      <a:pt x="419" y="44438"/>
                    </a:lnTo>
                    <a:lnTo>
                      <a:pt x="11321" y="54695"/>
                    </a:lnTo>
                    <a:lnTo>
                      <a:pt x="39008" y="17708"/>
                    </a:lnTo>
                    <a:cubicBezTo>
                      <a:pt x="39581" y="18641"/>
                      <a:pt x="40012" y="19729"/>
                      <a:pt x="40156" y="20972"/>
                    </a:cubicBezTo>
                    <a:cubicBezTo>
                      <a:pt x="41016" y="25634"/>
                      <a:pt x="38864" y="31850"/>
                      <a:pt x="34991" y="36823"/>
                    </a:cubicBezTo>
                    <a:lnTo>
                      <a:pt x="17777" y="59668"/>
                    </a:lnTo>
                    <a:close/>
                  </a:path>
                </a:pathLst>
              </a:custGeom>
              <a:solidFill>
                <a:srgbClr val="262261"/>
              </a:solidFill>
              <a:ln w="11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431880EF-5E00-CE62-8936-8A615414A385}"/>
                  </a:ext>
                </a:extLst>
              </p:cNvPr>
              <p:cNvSpPr/>
              <p:nvPr/>
            </p:nvSpPr>
            <p:spPr>
              <a:xfrm>
                <a:off x="7093647" y="5351136"/>
                <a:ext cx="54586" cy="108494"/>
              </a:xfrm>
              <a:custGeom>
                <a:avLst/>
                <a:gdLst>
                  <a:gd name="connsiteX0" fmla="*/ 5802 w 54586"/>
                  <a:gd name="connsiteY0" fmla="*/ 90382 h 108494"/>
                  <a:gd name="connsiteX1" fmla="*/ 6806 w 54586"/>
                  <a:gd name="connsiteY1" fmla="*/ 88051 h 108494"/>
                  <a:gd name="connsiteX2" fmla="*/ 9962 w 54586"/>
                  <a:gd name="connsiteY2" fmla="*/ 84010 h 108494"/>
                  <a:gd name="connsiteX3" fmla="*/ 18856 w 54586"/>
                  <a:gd name="connsiteY3" fmla="*/ 77638 h 108494"/>
                  <a:gd name="connsiteX4" fmla="*/ 29184 w 54586"/>
                  <a:gd name="connsiteY4" fmla="*/ 72199 h 108494"/>
                  <a:gd name="connsiteX5" fmla="*/ 34636 w 54586"/>
                  <a:gd name="connsiteY5" fmla="*/ 68780 h 108494"/>
                  <a:gd name="connsiteX6" fmla="*/ 37505 w 54586"/>
                  <a:gd name="connsiteY6" fmla="*/ 66294 h 108494"/>
                  <a:gd name="connsiteX7" fmla="*/ 40087 w 54586"/>
                  <a:gd name="connsiteY7" fmla="*/ 61942 h 108494"/>
                  <a:gd name="connsiteX8" fmla="*/ 40087 w 54586"/>
                  <a:gd name="connsiteY8" fmla="*/ 55881 h 108494"/>
                  <a:gd name="connsiteX9" fmla="*/ 37361 w 54586"/>
                  <a:gd name="connsiteY9" fmla="*/ 51530 h 108494"/>
                  <a:gd name="connsiteX10" fmla="*/ 31336 w 54586"/>
                  <a:gd name="connsiteY10" fmla="*/ 47334 h 108494"/>
                  <a:gd name="connsiteX11" fmla="*/ 20721 w 54586"/>
                  <a:gd name="connsiteY11" fmla="*/ 42361 h 108494"/>
                  <a:gd name="connsiteX12" fmla="*/ 13261 w 54586"/>
                  <a:gd name="connsiteY12" fmla="*/ 36300 h 108494"/>
                  <a:gd name="connsiteX13" fmla="*/ 11540 w 54586"/>
                  <a:gd name="connsiteY13" fmla="*/ 27442 h 108494"/>
                  <a:gd name="connsiteX14" fmla="*/ 14696 w 54586"/>
                  <a:gd name="connsiteY14" fmla="*/ 17496 h 108494"/>
                  <a:gd name="connsiteX15" fmla="*/ 32197 w 54586"/>
                  <a:gd name="connsiteY15" fmla="*/ 5530 h 108494"/>
                  <a:gd name="connsiteX16" fmla="*/ 43386 w 54586"/>
                  <a:gd name="connsiteY16" fmla="*/ 3199 h 108494"/>
                  <a:gd name="connsiteX17" fmla="*/ 49124 w 54586"/>
                  <a:gd name="connsiteY17" fmla="*/ 2577 h 108494"/>
                  <a:gd name="connsiteX18" fmla="*/ 55006 w 54586"/>
                  <a:gd name="connsiteY18" fmla="*/ 2266 h 108494"/>
                  <a:gd name="connsiteX19" fmla="*/ 31193 w 54586"/>
                  <a:gd name="connsiteY19" fmla="*/ 712 h 108494"/>
                  <a:gd name="connsiteX20" fmla="*/ 19286 w 54586"/>
                  <a:gd name="connsiteY20" fmla="*/ 4287 h 108494"/>
                  <a:gd name="connsiteX21" fmla="*/ 8958 w 54586"/>
                  <a:gd name="connsiteY21" fmla="*/ 12834 h 108494"/>
                  <a:gd name="connsiteX22" fmla="*/ 5515 w 54586"/>
                  <a:gd name="connsiteY22" fmla="*/ 19050 h 108494"/>
                  <a:gd name="connsiteX23" fmla="*/ 3650 w 54586"/>
                  <a:gd name="connsiteY23" fmla="*/ 26043 h 108494"/>
                  <a:gd name="connsiteX24" fmla="*/ 3506 w 54586"/>
                  <a:gd name="connsiteY24" fmla="*/ 33658 h 108494"/>
                  <a:gd name="connsiteX25" fmla="*/ 6232 w 54586"/>
                  <a:gd name="connsiteY25" fmla="*/ 41273 h 108494"/>
                  <a:gd name="connsiteX26" fmla="*/ 11253 w 54586"/>
                  <a:gd name="connsiteY26" fmla="*/ 46868 h 108494"/>
                  <a:gd name="connsiteX27" fmla="*/ 16848 w 54586"/>
                  <a:gd name="connsiteY27" fmla="*/ 50598 h 108494"/>
                  <a:gd name="connsiteX28" fmla="*/ 27606 w 54586"/>
                  <a:gd name="connsiteY28" fmla="*/ 55726 h 108494"/>
                  <a:gd name="connsiteX29" fmla="*/ 31480 w 54586"/>
                  <a:gd name="connsiteY29" fmla="*/ 58213 h 108494"/>
                  <a:gd name="connsiteX30" fmla="*/ 32054 w 54586"/>
                  <a:gd name="connsiteY30" fmla="*/ 58990 h 108494"/>
                  <a:gd name="connsiteX31" fmla="*/ 32054 w 54586"/>
                  <a:gd name="connsiteY31" fmla="*/ 58990 h 108494"/>
                  <a:gd name="connsiteX32" fmla="*/ 31480 w 54586"/>
                  <a:gd name="connsiteY32" fmla="*/ 59922 h 108494"/>
                  <a:gd name="connsiteX33" fmla="*/ 29902 w 54586"/>
                  <a:gd name="connsiteY33" fmla="*/ 61476 h 108494"/>
                  <a:gd name="connsiteX34" fmla="*/ 25455 w 54586"/>
                  <a:gd name="connsiteY34" fmla="*/ 64584 h 108494"/>
                  <a:gd name="connsiteX35" fmla="*/ 15270 w 54586"/>
                  <a:gd name="connsiteY35" fmla="*/ 70801 h 108494"/>
                  <a:gd name="connsiteX36" fmla="*/ 5515 w 54586"/>
                  <a:gd name="connsiteY36" fmla="*/ 79348 h 108494"/>
                  <a:gd name="connsiteX37" fmla="*/ 1928 w 54586"/>
                  <a:gd name="connsiteY37" fmla="*/ 85409 h 108494"/>
                  <a:gd name="connsiteX38" fmla="*/ 924 w 54586"/>
                  <a:gd name="connsiteY38" fmla="*/ 88983 h 108494"/>
                  <a:gd name="connsiteX39" fmla="*/ 494 w 54586"/>
                  <a:gd name="connsiteY39" fmla="*/ 92402 h 108494"/>
                  <a:gd name="connsiteX40" fmla="*/ 1068 w 54586"/>
                  <a:gd name="connsiteY40" fmla="*/ 99551 h 108494"/>
                  <a:gd name="connsiteX41" fmla="*/ 4798 w 54586"/>
                  <a:gd name="connsiteY41" fmla="*/ 105767 h 108494"/>
                  <a:gd name="connsiteX42" fmla="*/ 10823 w 54586"/>
                  <a:gd name="connsiteY42" fmla="*/ 108408 h 108494"/>
                  <a:gd name="connsiteX43" fmla="*/ 16991 w 54586"/>
                  <a:gd name="connsiteY43" fmla="*/ 108408 h 108494"/>
                  <a:gd name="connsiteX44" fmla="*/ 28324 w 54586"/>
                  <a:gd name="connsiteY44" fmla="*/ 105146 h 108494"/>
                  <a:gd name="connsiteX45" fmla="*/ 16848 w 54586"/>
                  <a:gd name="connsiteY45" fmla="*/ 106233 h 108494"/>
                  <a:gd name="connsiteX46" fmla="*/ 11396 w 54586"/>
                  <a:gd name="connsiteY46" fmla="*/ 105300 h 108494"/>
                  <a:gd name="connsiteX47" fmla="*/ 7093 w 54586"/>
                  <a:gd name="connsiteY47" fmla="*/ 102659 h 108494"/>
                  <a:gd name="connsiteX48" fmla="*/ 5371 w 54586"/>
                  <a:gd name="connsiteY48" fmla="*/ 92868 h 108494"/>
                  <a:gd name="connsiteX49" fmla="*/ 5802 w 54586"/>
                  <a:gd name="connsiteY49" fmla="*/ 90382 h 108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4586" h="108494">
                    <a:moveTo>
                      <a:pt x="5802" y="90382"/>
                    </a:moveTo>
                    <a:cubicBezTo>
                      <a:pt x="6089" y="89605"/>
                      <a:pt x="6376" y="88828"/>
                      <a:pt x="6806" y="88051"/>
                    </a:cubicBezTo>
                    <a:cubicBezTo>
                      <a:pt x="7667" y="86497"/>
                      <a:pt x="8671" y="85253"/>
                      <a:pt x="9962" y="84010"/>
                    </a:cubicBezTo>
                    <a:cubicBezTo>
                      <a:pt x="12400" y="81524"/>
                      <a:pt x="15556" y="79503"/>
                      <a:pt x="18856" y="77638"/>
                    </a:cubicBezTo>
                    <a:cubicBezTo>
                      <a:pt x="22155" y="75774"/>
                      <a:pt x="25598" y="74064"/>
                      <a:pt x="29184" y="72199"/>
                    </a:cubicBezTo>
                    <a:cubicBezTo>
                      <a:pt x="30906" y="71267"/>
                      <a:pt x="32771" y="70179"/>
                      <a:pt x="34636" y="68780"/>
                    </a:cubicBezTo>
                    <a:cubicBezTo>
                      <a:pt x="35640" y="68159"/>
                      <a:pt x="36501" y="67382"/>
                      <a:pt x="37505" y="66294"/>
                    </a:cubicBezTo>
                    <a:cubicBezTo>
                      <a:pt x="38509" y="65206"/>
                      <a:pt x="39513" y="63963"/>
                      <a:pt x="40087" y="61942"/>
                    </a:cubicBezTo>
                    <a:cubicBezTo>
                      <a:pt x="40804" y="60077"/>
                      <a:pt x="40661" y="57591"/>
                      <a:pt x="40087" y="55881"/>
                    </a:cubicBezTo>
                    <a:cubicBezTo>
                      <a:pt x="39513" y="54017"/>
                      <a:pt x="38365" y="52618"/>
                      <a:pt x="37361" y="51530"/>
                    </a:cubicBezTo>
                    <a:cubicBezTo>
                      <a:pt x="35209" y="49510"/>
                      <a:pt x="33201" y="48422"/>
                      <a:pt x="31336" y="47334"/>
                    </a:cubicBezTo>
                    <a:cubicBezTo>
                      <a:pt x="27606" y="45314"/>
                      <a:pt x="24020" y="44071"/>
                      <a:pt x="20721" y="42361"/>
                    </a:cubicBezTo>
                    <a:cubicBezTo>
                      <a:pt x="17565" y="40652"/>
                      <a:pt x="14839" y="38787"/>
                      <a:pt x="13261" y="36300"/>
                    </a:cubicBezTo>
                    <a:cubicBezTo>
                      <a:pt x="11683" y="33969"/>
                      <a:pt x="11109" y="30861"/>
                      <a:pt x="11540" y="27442"/>
                    </a:cubicBezTo>
                    <a:cubicBezTo>
                      <a:pt x="11970" y="23868"/>
                      <a:pt x="12974" y="20449"/>
                      <a:pt x="14696" y="17496"/>
                    </a:cubicBezTo>
                    <a:cubicBezTo>
                      <a:pt x="18282" y="11591"/>
                      <a:pt x="25024" y="7705"/>
                      <a:pt x="32197" y="5530"/>
                    </a:cubicBezTo>
                    <a:cubicBezTo>
                      <a:pt x="35783" y="4442"/>
                      <a:pt x="39513" y="3665"/>
                      <a:pt x="43386" y="3199"/>
                    </a:cubicBezTo>
                    <a:cubicBezTo>
                      <a:pt x="45251" y="2888"/>
                      <a:pt x="47260" y="2732"/>
                      <a:pt x="49124" y="2577"/>
                    </a:cubicBezTo>
                    <a:cubicBezTo>
                      <a:pt x="50989" y="2422"/>
                      <a:pt x="52998" y="2266"/>
                      <a:pt x="55006" y="2266"/>
                    </a:cubicBezTo>
                    <a:cubicBezTo>
                      <a:pt x="47260" y="91"/>
                      <a:pt x="39226" y="-376"/>
                      <a:pt x="31193" y="712"/>
                    </a:cubicBezTo>
                    <a:cubicBezTo>
                      <a:pt x="27176" y="1334"/>
                      <a:pt x="23159" y="2422"/>
                      <a:pt x="19286" y="4287"/>
                    </a:cubicBezTo>
                    <a:cubicBezTo>
                      <a:pt x="15413" y="6151"/>
                      <a:pt x="11827" y="8949"/>
                      <a:pt x="8958" y="12834"/>
                    </a:cubicBezTo>
                    <a:cubicBezTo>
                      <a:pt x="7523" y="14699"/>
                      <a:pt x="6376" y="16875"/>
                      <a:pt x="5515" y="19050"/>
                    </a:cubicBezTo>
                    <a:cubicBezTo>
                      <a:pt x="4654" y="21381"/>
                      <a:pt x="4080" y="23557"/>
                      <a:pt x="3650" y="26043"/>
                    </a:cubicBezTo>
                    <a:cubicBezTo>
                      <a:pt x="3220" y="28530"/>
                      <a:pt x="3220" y="31016"/>
                      <a:pt x="3506" y="33658"/>
                    </a:cubicBezTo>
                    <a:cubicBezTo>
                      <a:pt x="3937" y="36300"/>
                      <a:pt x="4798" y="38942"/>
                      <a:pt x="6232" y="41273"/>
                    </a:cubicBezTo>
                    <a:cubicBezTo>
                      <a:pt x="7667" y="43604"/>
                      <a:pt x="9388" y="45314"/>
                      <a:pt x="11253" y="46868"/>
                    </a:cubicBezTo>
                    <a:cubicBezTo>
                      <a:pt x="13118" y="48422"/>
                      <a:pt x="14983" y="49510"/>
                      <a:pt x="16848" y="50598"/>
                    </a:cubicBezTo>
                    <a:cubicBezTo>
                      <a:pt x="20577" y="52618"/>
                      <a:pt x="24307" y="54172"/>
                      <a:pt x="27606" y="55726"/>
                    </a:cubicBezTo>
                    <a:cubicBezTo>
                      <a:pt x="29184" y="56503"/>
                      <a:pt x="30619" y="57436"/>
                      <a:pt x="31480" y="58213"/>
                    </a:cubicBezTo>
                    <a:cubicBezTo>
                      <a:pt x="31910" y="58523"/>
                      <a:pt x="32054" y="58834"/>
                      <a:pt x="32054" y="58990"/>
                    </a:cubicBezTo>
                    <a:cubicBezTo>
                      <a:pt x="32054" y="59145"/>
                      <a:pt x="32054" y="58990"/>
                      <a:pt x="32054" y="58990"/>
                    </a:cubicBezTo>
                    <a:cubicBezTo>
                      <a:pt x="32054" y="58990"/>
                      <a:pt x="31910" y="59456"/>
                      <a:pt x="31480" y="59922"/>
                    </a:cubicBezTo>
                    <a:cubicBezTo>
                      <a:pt x="31049" y="60388"/>
                      <a:pt x="30475" y="60854"/>
                      <a:pt x="29902" y="61476"/>
                    </a:cubicBezTo>
                    <a:cubicBezTo>
                      <a:pt x="28611" y="62564"/>
                      <a:pt x="27033" y="63496"/>
                      <a:pt x="25455" y="64584"/>
                    </a:cubicBezTo>
                    <a:cubicBezTo>
                      <a:pt x="22155" y="66604"/>
                      <a:pt x="18712" y="68625"/>
                      <a:pt x="15270" y="70801"/>
                    </a:cubicBezTo>
                    <a:cubicBezTo>
                      <a:pt x="11827" y="73132"/>
                      <a:pt x="8384" y="75774"/>
                      <a:pt x="5515" y="79348"/>
                    </a:cubicBezTo>
                    <a:cubicBezTo>
                      <a:pt x="4080" y="81057"/>
                      <a:pt x="2789" y="83233"/>
                      <a:pt x="1928" y="85409"/>
                    </a:cubicBezTo>
                    <a:cubicBezTo>
                      <a:pt x="1498" y="86497"/>
                      <a:pt x="1068" y="87740"/>
                      <a:pt x="924" y="88983"/>
                    </a:cubicBezTo>
                    <a:cubicBezTo>
                      <a:pt x="637" y="90226"/>
                      <a:pt x="637" y="91314"/>
                      <a:pt x="494" y="92402"/>
                    </a:cubicBezTo>
                    <a:cubicBezTo>
                      <a:pt x="351" y="94734"/>
                      <a:pt x="351" y="97064"/>
                      <a:pt x="1068" y="99551"/>
                    </a:cubicBezTo>
                    <a:cubicBezTo>
                      <a:pt x="1642" y="101882"/>
                      <a:pt x="2933" y="104212"/>
                      <a:pt x="4798" y="105767"/>
                    </a:cubicBezTo>
                    <a:cubicBezTo>
                      <a:pt x="6662" y="107320"/>
                      <a:pt x="8814" y="108098"/>
                      <a:pt x="10823" y="108408"/>
                    </a:cubicBezTo>
                    <a:cubicBezTo>
                      <a:pt x="12974" y="108720"/>
                      <a:pt x="14983" y="108720"/>
                      <a:pt x="16991" y="108408"/>
                    </a:cubicBezTo>
                    <a:cubicBezTo>
                      <a:pt x="21008" y="107943"/>
                      <a:pt x="24737" y="106699"/>
                      <a:pt x="28324" y="105146"/>
                    </a:cubicBezTo>
                    <a:cubicBezTo>
                      <a:pt x="24450" y="105923"/>
                      <a:pt x="20577" y="106388"/>
                      <a:pt x="16848" y="106233"/>
                    </a:cubicBezTo>
                    <a:cubicBezTo>
                      <a:pt x="14983" y="106078"/>
                      <a:pt x="13118" y="105923"/>
                      <a:pt x="11396" y="105300"/>
                    </a:cubicBezTo>
                    <a:cubicBezTo>
                      <a:pt x="9675" y="104835"/>
                      <a:pt x="8097" y="103902"/>
                      <a:pt x="7093" y="102659"/>
                    </a:cubicBezTo>
                    <a:cubicBezTo>
                      <a:pt x="4941" y="100327"/>
                      <a:pt x="4654" y="96598"/>
                      <a:pt x="5371" y="92868"/>
                    </a:cubicBezTo>
                    <a:cubicBezTo>
                      <a:pt x="5371" y="92247"/>
                      <a:pt x="5658" y="91159"/>
                      <a:pt x="5802" y="90382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0" name="Content Placeholder 5">
              <a:extLst>
                <a:ext uri="{FF2B5EF4-FFF2-40B4-BE49-F238E27FC236}">
                  <a16:creationId xmlns:a16="http://schemas.microsoft.com/office/drawing/2014/main" id="{B51F1F9D-D3F9-3CBB-5A26-106BD94C8B82}"/>
                </a:ext>
              </a:extLst>
            </p:cNvPr>
            <p:cNvGrpSpPr/>
            <p:nvPr/>
          </p:nvGrpSpPr>
          <p:grpSpPr>
            <a:xfrm>
              <a:off x="7093809" y="5704656"/>
              <a:ext cx="144455" cy="139474"/>
              <a:chOff x="7093809" y="5704656"/>
              <a:chExt cx="144455" cy="139474"/>
            </a:xfrm>
            <a:solidFill>
              <a:srgbClr val="262261"/>
            </a:solidFill>
          </p:grpSpPr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054FC44C-85BB-6C54-4EB8-BFEA38B0339B}"/>
                  </a:ext>
                </a:extLst>
              </p:cNvPr>
              <p:cNvSpPr/>
              <p:nvPr/>
            </p:nvSpPr>
            <p:spPr>
              <a:xfrm>
                <a:off x="7135535" y="5770700"/>
                <a:ext cx="48650" cy="55639"/>
              </a:xfrm>
              <a:custGeom>
                <a:avLst/>
                <a:gdLst>
                  <a:gd name="connsiteX0" fmla="*/ 48483 w 48650"/>
                  <a:gd name="connsiteY0" fmla="*/ 10200 h 55639"/>
                  <a:gd name="connsiteX1" fmla="*/ 36823 w 48650"/>
                  <a:gd name="connsiteY1" fmla="*/ -57 h 55639"/>
                  <a:gd name="connsiteX2" fmla="*/ -168 w 48650"/>
                  <a:gd name="connsiteY2" fmla="*/ 45484 h 55639"/>
                  <a:gd name="connsiteX3" fmla="*/ 11650 w 48650"/>
                  <a:gd name="connsiteY3" fmla="*/ 55582 h 5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650" h="55639">
                    <a:moveTo>
                      <a:pt x="48483" y="10200"/>
                    </a:moveTo>
                    <a:lnTo>
                      <a:pt x="36823" y="-57"/>
                    </a:lnTo>
                    <a:lnTo>
                      <a:pt x="-168" y="45484"/>
                    </a:lnTo>
                    <a:lnTo>
                      <a:pt x="11650" y="55582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81994099-CAF6-0470-6A64-5DF65BDF013A}"/>
                  </a:ext>
                </a:extLst>
              </p:cNvPr>
              <p:cNvSpPr/>
              <p:nvPr/>
            </p:nvSpPr>
            <p:spPr>
              <a:xfrm>
                <a:off x="7126839" y="5824315"/>
                <a:ext cx="13977" cy="15074"/>
              </a:xfrm>
              <a:custGeom>
                <a:avLst/>
                <a:gdLst>
                  <a:gd name="connsiteX0" fmla="*/ 9467 w 13977"/>
                  <a:gd name="connsiteY0" fmla="*/ 4919 h 15074"/>
                  <a:gd name="connsiteX1" fmla="*/ 3247 w 13977"/>
                  <a:gd name="connsiteY1" fmla="*/ -57 h 15074"/>
                  <a:gd name="connsiteX2" fmla="*/ -168 w 13977"/>
                  <a:gd name="connsiteY2" fmla="*/ 15018 h 15074"/>
                  <a:gd name="connsiteX3" fmla="*/ 13809 w 13977"/>
                  <a:gd name="connsiteY3" fmla="*/ 8651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77" h="15074">
                    <a:moveTo>
                      <a:pt x="9467" y="4919"/>
                    </a:moveTo>
                    <a:lnTo>
                      <a:pt x="3247" y="-57"/>
                    </a:lnTo>
                    <a:lnTo>
                      <a:pt x="-168" y="15018"/>
                    </a:lnTo>
                    <a:lnTo>
                      <a:pt x="13809" y="865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85891E9B-031A-2D63-4296-8332F7436823}"/>
                  </a:ext>
                </a:extLst>
              </p:cNvPr>
              <p:cNvSpPr/>
              <p:nvPr/>
            </p:nvSpPr>
            <p:spPr>
              <a:xfrm>
                <a:off x="7220238" y="5704656"/>
                <a:ext cx="18026" cy="17404"/>
              </a:xfrm>
              <a:custGeom>
                <a:avLst/>
                <a:gdLst>
                  <a:gd name="connsiteX0" fmla="*/ -168 w 18026"/>
                  <a:gd name="connsiteY0" fmla="*/ 7248 h 17404"/>
                  <a:gd name="connsiteX1" fmla="*/ 11638 w 18026"/>
                  <a:gd name="connsiteY1" fmla="*/ 17347 h 17404"/>
                  <a:gd name="connsiteX2" fmla="*/ 17858 w 18026"/>
                  <a:gd name="connsiteY2" fmla="*/ 9725 h 17404"/>
                  <a:gd name="connsiteX3" fmla="*/ 5736 w 18026"/>
                  <a:gd name="connsiteY3" fmla="*/ -57 h 1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6" h="17404">
                    <a:moveTo>
                      <a:pt x="-168" y="7248"/>
                    </a:moveTo>
                    <a:lnTo>
                      <a:pt x="11638" y="17347"/>
                    </a:lnTo>
                    <a:lnTo>
                      <a:pt x="17858" y="9725"/>
                    </a:lnTo>
                    <a:lnTo>
                      <a:pt x="5736" y="-57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1B87AC97-60B3-A930-F764-D6103E89D628}"/>
                  </a:ext>
                </a:extLst>
              </p:cNvPr>
              <p:cNvSpPr/>
              <p:nvPr/>
            </p:nvSpPr>
            <p:spPr>
              <a:xfrm>
                <a:off x="7178271" y="5719256"/>
                <a:ext cx="52714" cy="65433"/>
              </a:xfrm>
              <a:custGeom>
                <a:avLst/>
                <a:gdLst>
                  <a:gd name="connsiteX0" fmla="*/ 18639 w 52714"/>
                  <a:gd name="connsiteY0" fmla="*/ 59473 h 65433"/>
                  <a:gd name="connsiteX1" fmla="*/ 25944 w 52714"/>
                  <a:gd name="connsiteY1" fmla="*/ 65376 h 65433"/>
                  <a:gd name="connsiteX2" fmla="*/ 44434 w 52714"/>
                  <a:gd name="connsiteY2" fmla="*/ 42691 h 65433"/>
                  <a:gd name="connsiteX3" fmla="*/ 52203 w 52714"/>
                  <a:gd name="connsiteY3" fmla="*/ 19066 h 65433"/>
                  <a:gd name="connsiteX4" fmla="*/ 47861 w 52714"/>
                  <a:gd name="connsiteY4" fmla="*/ 10200 h 65433"/>
                  <a:gd name="connsiteX5" fmla="*/ 36043 w 52714"/>
                  <a:gd name="connsiteY5" fmla="*/ -57 h 65433"/>
                  <a:gd name="connsiteX6" fmla="*/ -168 w 52714"/>
                  <a:gd name="connsiteY6" fmla="*/ 44240 h 65433"/>
                  <a:gd name="connsiteX7" fmla="*/ 11650 w 52714"/>
                  <a:gd name="connsiteY7" fmla="*/ 54497 h 65433"/>
                  <a:gd name="connsiteX8" fmla="*/ 41641 w 52714"/>
                  <a:gd name="connsiteY8" fmla="*/ 17506 h 65433"/>
                  <a:gd name="connsiteX9" fmla="*/ 42885 w 52714"/>
                  <a:gd name="connsiteY9" fmla="*/ 20774 h 65433"/>
                  <a:gd name="connsiteX10" fmla="*/ 37287 w 52714"/>
                  <a:gd name="connsiteY10" fmla="*/ 36629 h 65433"/>
                  <a:gd name="connsiteX11" fmla="*/ 18639 w 52714"/>
                  <a:gd name="connsiteY11" fmla="*/ 59473 h 65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14" h="65433">
                    <a:moveTo>
                      <a:pt x="18639" y="59473"/>
                    </a:moveTo>
                    <a:lnTo>
                      <a:pt x="25944" y="65376"/>
                    </a:lnTo>
                    <a:lnTo>
                      <a:pt x="44434" y="42691"/>
                    </a:lnTo>
                    <a:cubicBezTo>
                      <a:pt x="50654" y="35532"/>
                      <a:pt x="53606" y="26519"/>
                      <a:pt x="52203" y="19066"/>
                    </a:cubicBezTo>
                    <a:cubicBezTo>
                      <a:pt x="51581" y="15640"/>
                      <a:pt x="50032" y="12688"/>
                      <a:pt x="47861" y="10200"/>
                    </a:cubicBezTo>
                    <a:lnTo>
                      <a:pt x="36043" y="-57"/>
                    </a:lnTo>
                    <a:lnTo>
                      <a:pt x="-168" y="44240"/>
                    </a:lnTo>
                    <a:lnTo>
                      <a:pt x="11650" y="54497"/>
                    </a:lnTo>
                    <a:lnTo>
                      <a:pt x="41641" y="17506"/>
                    </a:lnTo>
                    <a:cubicBezTo>
                      <a:pt x="42263" y="18444"/>
                      <a:pt x="42727" y="19530"/>
                      <a:pt x="42885" y="20774"/>
                    </a:cubicBezTo>
                    <a:cubicBezTo>
                      <a:pt x="43813" y="25433"/>
                      <a:pt x="41482" y="31653"/>
                      <a:pt x="37287" y="36629"/>
                    </a:cubicBezTo>
                    <a:lnTo>
                      <a:pt x="18639" y="59473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337C6E32-AA62-FFF3-D3BB-2DEFE96762EF}"/>
                  </a:ext>
                </a:extLst>
              </p:cNvPr>
              <p:cNvSpPr/>
              <p:nvPr/>
            </p:nvSpPr>
            <p:spPr>
              <a:xfrm>
                <a:off x="7093809" y="5735633"/>
                <a:ext cx="59130" cy="108497"/>
              </a:xfrm>
              <a:custGeom>
                <a:avLst/>
                <a:gdLst>
                  <a:gd name="connsiteX0" fmla="*/ 5664 w 59130"/>
                  <a:gd name="connsiteY0" fmla="*/ 90186 h 108497"/>
                  <a:gd name="connsiteX1" fmla="*/ 6749 w 59130"/>
                  <a:gd name="connsiteY1" fmla="*/ 87845 h 108497"/>
                  <a:gd name="connsiteX2" fmla="*/ 10165 w 59130"/>
                  <a:gd name="connsiteY2" fmla="*/ 83807 h 108497"/>
                  <a:gd name="connsiteX3" fmla="*/ 19800 w 59130"/>
                  <a:gd name="connsiteY3" fmla="*/ 77441 h 108497"/>
                  <a:gd name="connsiteX4" fmla="*/ 30995 w 59130"/>
                  <a:gd name="connsiteY4" fmla="*/ 72001 h 108497"/>
                  <a:gd name="connsiteX5" fmla="*/ 36899 w 59130"/>
                  <a:gd name="connsiteY5" fmla="*/ 68574 h 108497"/>
                  <a:gd name="connsiteX6" fmla="*/ 40009 w 59130"/>
                  <a:gd name="connsiteY6" fmla="*/ 66098 h 108497"/>
                  <a:gd name="connsiteX7" fmla="*/ 42802 w 59130"/>
                  <a:gd name="connsiteY7" fmla="*/ 61744 h 108497"/>
                  <a:gd name="connsiteX8" fmla="*/ 42802 w 59130"/>
                  <a:gd name="connsiteY8" fmla="*/ 55682 h 108497"/>
                  <a:gd name="connsiteX9" fmla="*/ 39850 w 59130"/>
                  <a:gd name="connsiteY9" fmla="*/ 51328 h 108497"/>
                  <a:gd name="connsiteX10" fmla="*/ 33325 w 59130"/>
                  <a:gd name="connsiteY10" fmla="*/ 47133 h 108497"/>
                  <a:gd name="connsiteX11" fmla="*/ 21824 w 59130"/>
                  <a:gd name="connsiteY11" fmla="*/ 42157 h 108497"/>
                  <a:gd name="connsiteX12" fmla="*/ 13738 w 59130"/>
                  <a:gd name="connsiteY12" fmla="*/ 36095 h 108497"/>
                  <a:gd name="connsiteX13" fmla="*/ 11883 w 59130"/>
                  <a:gd name="connsiteY13" fmla="*/ 27241 h 108497"/>
                  <a:gd name="connsiteX14" fmla="*/ 15299 w 59130"/>
                  <a:gd name="connsiteY14" fmla="*/ 17300 h 108497"/>
                  <a:gd name="connsiteX15" fmla="*/ 34253 w 59130"/>
                  <a:gd name="connsiteY15" fmla="*/ 5324 h 108497"/>
                  <a:gd name="connsiteX16" fmla="*/ 46376 w 59130"/>
                  <a:gd name="connsiteY16" fmla="*/ 2994 h 108497"/>
                  <a:gd name="connsiteX17" fmla="*/ 52596 w 59130"/>
                  <a:gd name="connsiteY17" fmla="*/ 2372 h 108497"/>
                  <a:gd name="connsiteX18" fmla="*/ 58962 w 59130"/>
                  <a:gd name="connsiteY18" fmla="*/ 2067 h 108497"/>
                  <a:gd name="connsiteX19" fmla="*/ 33167 w 59130"/>
                  <a:gd name="connsiteY19" fmla="*/ 506 h 108497"/>
                  <a:gd name="connsiteX20" fmla="*/ 20275 w 59130"/>
                  <a:gd name="connsiteY20" fmla="*/ 4080 h 108497"/>
                  <a:gd name="connsiteX21" fmla="*/ 9079 w 59130"/>
                  <a:gd name="connsiteY21" fmla="*/ 12630 h 108497"/>
                  <a:gd name="connsiteX22" fmla="*/ 5347 w 59130"/>
                  <a:gd name="connsiteY22" fmla="*/ 18849 h 108497"/>
                  <a:gd name="connsiteX23" fmla="*/ 3334 w 59130"/>
                  <a:gd name="connsiteY23" fmla="*/ 25838 h 108497"/>
                  <a:gd name="connsiteX24" fmla="*/ 3176 w 59130"/>
                  <a:gd name="connsiteY24" fmla="*/ 33460 h 108497"/>
                  <a:gd name="connsiteX25" fmla="*/ 6128 w 59130"/>
                  <a:gd name="connsiteY25" fmla="*/ 41071 h 108497"/>
                  <a:gd name="connsiteX26" fmla="*/ 11567 w 59130"/>
                  <a:gd name="connsiteY26" fmla="*/ 46669 h 108497"/>
                  <a:gd name="connsiteX27" fmla="*/ 17628 w 59130"/>
                  <a:gd name="connsiteY27" fmla="*/ 50401 h 108497"/>
                  <a:gd name="connsiteX28" fmla="*/ 29288 w 59130"/>
                  <a:gd name="connsiteY28" fmla="*/ 55524 h 108497"/>
                  <a:gd name="connsiteX29" fmla="*/ 33484 w 59130"/>
                  <a:gd name="connsiteY29" fmla="*/ 58012 h 108497"/>
                  <a:gd name="connsiteX30" fmla="*/ 34106 w 59130"/>
                  <a:gd name="connsiteY30" fmla="*/ 58792 h 108497"/>
                  <a:gd name="connsiteX31" fmla="*/ 34106 w 59130"/>
                  <a:gd name="connsiteY31" fmla="*/ 58792 h 108497"/>
                  <a:gd name="connsiteX32" fmla="*/ 33484 w 59130"/>
                  <a:gd name="connsiteY32" fmla="*/ 59720 h 108497"/>
                  <a:gd name="connsiteX33" fmla="*/ 31776 w 59130"/>
                  <a:gd name="connsiteY33" fmla="*/ 61280 h 108497"/>
                  <a:gd name="connsiteX34" fmla="*/ 26947 w 59130"/>
                  <a:gd name="connsiteY34" fmla="*/ 64379 h 108497"/>
                  <a:gd name="connsiteX35" fmla="*/ 15921 w 59130"/>
                  <a:gd name="connsiteY35" fmla="*/ 70599 h 108497"/>
                  <a:gd name="connsiteX36" fmla="*/ 5347 w 59130"/>
                  <a:gd name="connsiteY36" fmla="*/ 79148 h 108497"/>
                  <a:gd name="connsiteX37" fmla="*/ 1468 w 59130"/>
                  <a:gd name="connsiteY37" fmla="*/ 85210 h 108497"/>
                  <a:gd name="connsiteX38" fmla="*/ 383 w 59130"/>
                  <a:gd name="connsiteY38" fmla="*/ 88783 h 108497"/>
                  <a:gd name="connsiteX39" fmla="*/ -92 w 59130"/>
                  <a:gd name="connsiteY39" fmla="*/ 92198 h 108497"/>
                  <a:gd name="connsiteX40" fmla="*/ 530 w 59130"/>
                  <a:gd name="connsiteY40" fmla="*/ 99346 h 108497"/>
                  <a:gd name="connsiteX41" fmla="*/ 4578 w 59130"/>
                  <a:gd name="connsiteY41" fmla="*/ 105566 h 108497"/>
                  <a:gd name="connsiteX42" fmla="*/ 11103 w 59130"/>
                  <a:gd name="connsiteY42" fmla="*/ 108212 h 108497"/>
                  <a:gd name="connsiteX43" fmla="*/ 17787 w 59130"/>
                  <a:gd name="connsiteY43" fmla="*/ 108212 h 108497"/>
                  <a:gd name="connsiteX44" fmla="*/ 30057 w 59130"/>
                  <a:gd name="connsiteY44" fmla="*/ 104944 h 108497"/>
                  <a:gd name="connsiteX45" fmla="*/ 17628 w 59130"/>
                  <a:gd name="connsiteY45" fmla="*/ 106029 h 108497"/>
                  <a:gd name="connsiteX46" fmla="*/ 11725 w 59130"/>
                  <a:gd name="connsiteY46" fmla="*/ 105102 h 108497"/>
                  <a:gd name="connsiteX47" fmla="*/ 7066 w 59130"/>
                  <a:gd name="connsiteY47" fmla="*/ 102456 h 108497"/>
                  <a:gd name="connsiteX48" fmla="*/ 5200 w 59130"/>
                  <a:gd name="connsiteY48" fmla="*/ 92662 h 108497"/>
                  <a:gd name="connsiteX49" fmla="*/ 5664 w 59130"/>
                  <a:gd name="connsiteY49" fmla="*/ 90186 h 108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9130" h="108497">
                    <a:moveTo>
                      <a:pt x="5664" y="90186"/>
                    </a:moveTo>
                    <a:cubicBezTo>
                      <a:pt x="5970" y="89405"/>
                      <a:pt x="6286" y="88625"/>
                      <a:pt x="6749" y="87845"/>
                    </a:cubicBezTo>
                    <a:cubicBezTo>
                      <a:pt x="7688" y="86295"/>
                      <a:pt x="8774" y="85051"/>
                      <a:pt x="10165" y="83807"/>
                    </a:cubicBezTo>
                    <a:cubicBezTo>
                      <a:pt x="12811" y="81319"/>
                      <a:pt x="16226" y="79306"/>
                      <a:pt x="19800" y="77441"/>
                    </a:cubicBezTo>
                    <a:cubicBezTo>
                      <a:pt x="23374" y="75574"/>
                      <a:pt x="27105" y="73867"/>
                      <a:pt x="30995" y="72001"/>
                    </a:cubicBezTo>
                    <a:cubicBezTo>
                      <a:pt x="32862" y="71062"/>
                      <a:pt x="34875" y="69977"/>
                      <a:pt x="36899" y="68574"/>
                    </a:cubicBezTo>
                    <a:cubicBezTo>
                      <a:pt x="37985" y="67952"/>
                      <a:pt x="38923" y="67183"/>
                      <a:pt x="40009" y="66098"/>
                    </a:cubicBezTo>
                    <a:cubicBezTo>
                      <a:pt x="41094" y="65001"/>
                      <a:pt x="42180" y="63757"/>
                      <a:pt x="42802" y="61744"/>
                    </a:cubicBezTo>
                    <a:cubicBezTo>
                      <a:pt x="43583" y="59878"/>
                      <a:pt x="43424" y="57390"/>
                      <a:pt x="42802" y="55682"/>
                    </a:cubicBezTo>
                    <a:cubicBezTo>
                      <a:pt x="42180" y="53816"/>
                      <a:pt x="40936" y="52414"/>
                      <a:pt x="39850" y="51328"/>
                    </a:cubicBezTo>
                    <a:cubicBezTo>
                      <a:pt x="37521" y="49304"/>
                      <a:pt x="35349" y="48219"/>
                      <a:pt x="33325" y="47133"/>
                    </a:cubicBezTo>
                    <a:cubicBezTo>
                      <a:pt x="29288" y="45108"/>
                      <a:pt x="25398" y="43864"/>
                      <a:pt x="21824" y="42157"/>
                    </a:cubicBezTo>
                    <a:cubicBezTo>
                      <a:pt x="18409" y="40449"/>
                      <a:pt x="15458" y="38583"/>
                      <a:pt x="13738" y="36095"/>
                    </a:cubicBezTo>
                    <a:cubicBezTo>
                      <a:pt x="12030" y="33766"/>
                      <a:pt x="11409" y="30656"/>
                      <a:pt x="11883" y="27241"/>
                    </a:cubicBezTo>
                    <a:cubicBezTo>
                      <a:pt x="12347" y="23667"/>
                      <a:pt x="13433" y="20252"/>
                      <a:pt x="15299" y="17300"/>
                    </a:cubicBezTo>
                    <a:cubicBezTo>
                      <a:pt x="19178" y="11386"/>
                      <a:pt x="26483" y="7507"/>
                      <a:pt x="34253" y="5324"/>
                    </a:cubicBezTo>
                    <a:cubicBezTo>
                      <a:pt x="38143" y="4238"/>
                      <a:pt x="42180" y="3458"/>
                      <a:pt x="46376" y="2994"/>
                    </a:cubicBezTo>
                    <a:cubicBezTo>
                      <a:pt x="48400" y="2689"/>
                      <a:pt x="50571" y="2531"/>
                      <a:pt x="52596" y="2372"/>
                    </a:cubicBezTo>
                    <a:cubicBezTo>
                      <a:pt x="54620" y="2225"/>
                      <a:pt x="56791" y="2067"/>
                      <a:pt x="58962" y="2067"/>
                    </a:cubicBezTo>
                    <a:cubicBezTo>
                      <a:pt x="50571" y="-115"/>
                      <a:pt x="41875" y="-579"/>
                      <a:pt x="33167" y="506"/>
                    </a:cubicBezTo>
                    <a:cubicBezTo>
                      <a:pt x="28813" y="1128"/>
                      <a:pt x="24471" y="2225"/>
                      <a:pt x="20275" y="4080"/>
                    </a:cubicBezTo>
                    <a:cubicBezTo>
                      <a:pt x="16079" y="5946"/>
                      <a:pt x="12189" y="8751"/>
                      <a:pt x="9079" y="12630"/>
                    </a:cubicBezTo>
                    <a:cubicBezTo>
                      <a:pt x="7530" y="14495"/>
                      <a:pt x="6286" y="16678"/>
                      <a:pt x="5347" y="18849"/>
                    </a:cubicBezTo>
                    <a:cubicBezTo>
                      <a:pt x="4420" y="21179"/>
                      <a:pt x="3798" y="23350"/>
                      <a:pt x="3334" y="25838"/>
                    </a:cubicBezTo>
                    <a:cubicBezTo>
                      <a:pt x="2859" y="28326"/>
                      <a:pt x="2859" y="30814"/>
                      <a:pt x="3176" y="33460"/>
                    </a:cubicBezTo>
                    <a:cubicBezTo>
                      <a:pt x="3639" y="36095"/>
                      <a:pt x="4578" y="38742"/>
                      <a:pt x="6128" y="41071"/>
                    </a:cubicBezTo>
                    <a:cubicBezTo>
                      <a:pt x="7688" y="43401"/>
                      <a:pt x="9543" y="45108"/>
                      <a:pt x="11567" y="46669"/>
                    </a:cubicBezTo>
                    <a:cubicBezTo>
                      <a:pt x="13591" y="48219"/>
                      <a:pt x="15605" y="49304"/>
                      <a:pt x="17628" y="50401"/>
                    </a:cubicBezTo>
                    <a:cubicBezTo>
                      <a:pt x="21666" y="52414"/>
                      <a:pt x="25714" y="53975"/>
                      <a:pt x="29288" y="55524"/>
                    </a:cubicBezTo>
                    <a:cubicBezTo>
                      <a:pt x="30995" y="56304"/>
                      <a:pt x="32545" y="57232"/>
                      <a:pt x="33484" y="58012"/>
                    </a:cubicBezTo>
                    <a:cubicBezTo>
                      <a:pt x="33948" y="58317"/>
                      <a:pt x="34106" y="58634"/>
                      <a:pt x="34106" y="58792"/>
                    </a:cubicBezTo>
                    <a:cubicBezTo>
                      <a:pt x="34106" y="58939"/>
                      <a:pt x="34106" y="58792"/>
                      <a:pt x="34106" y="58792"/>
                    </a:cubicBezTo>
                    <a:cubicBezTo>
                      <a:pt x="34106" y="58792"/>
                      <a:pt x="33948" y="59256"/>
                      <a:pt x="33484" y="59720"/>
                    </a:cubicBezTo>
                    <a:cubicBezTo>
                      <a:pt x="33009" y="60183"/>
                      <a:pt x="32387" y="60658"/>
                      <a:pt x="31776" y="61280"/>
                    </a:cubicBezTo>
                    <a:cubicBezTo>
                      <a:pt x="30374" y="62366"/>
                      <a:pt x="28666" y="63293"/>
                      <a:pt x="26947" y="64379"/>
                    </a:cubicBezTo>
                    <a:cubicBezTo>
                      <a:pt x="23374" y="66403"/>
                      <a:pt x="19653" y="68427"/>
                      <a:pt x="15921" y="70599"/>
                    </a:cubicBezTo>
                    <a:cubicBezTo>
                      <a:pt x="12189" y="72928"/>
                      <a:pt x="8457" y="75574"/>
                      <a:pt x="5347" y="79148"/>
                    </a:cubicBezTo>
                    <a:cubicBezTo>
                      <a:pt x="3798" y="80856"/>
                      <a:pt x="2395" y="83027"/>
                      <a:pt x="1468" y="85210"/>
                    </a:cubicBezTo>
                    <a:cubicBezTo>
                      <a:pt x="1005" y="86295"/>
                      <a:pt x="530" y="87539"/>
                      <a:pt x="383" y="88783"/>
                    </a:cubicBezTo>
                    <a:cubicBezTo>
                      <a:pt x="66" y="90027"/>
                      <a:pt x="66" y="91113"/>
                      <a:pt x="-92" y="92198"/>
                    </a:cubicBezTo>
                    <a:cubicBezTo>
                      <a:pt x="-239" y="94528"/>
                      <a:pt x="-239" y="96858"/>
                      <a:pt x="530" y="99346"/>
                    </a:cubicBezTo>
                    <a:cubicBezTo>
                      <a:pt x="1152" y="101675"/>
                      <a:pt x="2554" y="104016"/>
                      <a:pt x="4578" y="105566"/>
                    </a:cubicBezTo>
                    <a:cubicBezTo>
                      <a:pt x="6591" y="107115"/>
                      <a:pt x="8921" y="107895"/>
                      <a:pt x="11103" y="108212"/>
                    </a:cubicBezTo>
                    <a:cubicBezTo>
                      <a:pt x="13433" y="108517"/>
                      <a:pt x="15605" y="108517"/>
                      <a:pt x="17787" y="108212"/>
                    </a:cubicBezTo>
                    <a:cubicBezTo>
                      <a:pt x="22141" y="107737"/>
                      <a:pt x="26178" y="106493"/>
                      <a:pt x="30057" y="104944"/>
                    </a:cubicBezTo>
                    <a:cubicBezTo>
                      <a:pt x="25861" y="105724"/>
                      <a:pt x="21666" y="106188"/>
                      <a:pt x="17628" y="106029"/>
                    </a:cubicBezTo>
                    <a:cubicBezTo>
                      <a:pt x="15605" y="105882"/>
                      <a:pt x="13591" y="105724"/>
                      <a:pt x="11725" y="105102"/>
                    </a:cubicBezTo>
                    <a:cubicBezTo>
                      <a:pt x="9860" y="104638"/>
                      <a:pt x="8152" y="103700"/>
                      <a:pt x="7066" y="102456"/>
                    </a:cubicBezTo>
                    <a:cubicBezTo>
                      <a:pt x="4725" y="100126"/>
                      <a:pt x="4420" y="96394"/>
                      <a:pt x="5200" y="92662"/>
                    </a:cubicBezTo>
                    <a:cubicBezTo>
                      <a:pt x="5200" y="92040"/>
                      <a:pt x="5506" y="90955"/>
                      <a:pt x="5664" y="90186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6" name="Content Placeholder 5">
              <a:extLst>
                <a:ext uri="{FF2B5EF4-FFF2-40B4-BE49-F238E27FC236}">
                  <a16:creationId xmlns:a16="http://schemas.microsoft.com/office/drawing/2014/main" id="{2CA5BCC3-A7D4-1383-9098-5937A5D70793}"/>
                </a:ext>
              </a:extLst>
            </p:cNvPr>
            <p:cNvGrpSpPr/>
            <p:nvPr/>
          </p:nvGrpSpPr>
          <p:grpSpPr>
            <a:xfrm>
              <a:off x="7093647" y="6089154"/>
              <a:ext cx="133341" cy="139477"/>
              <a:chOff x="7093647" y="6089154"/>
              <a:chExt cx="133341" cy="139477"/>
            </a:xfrm>
            <a:solidFill>
              <a:srgbClr val="262261"/>
            </a:solidFill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163E0B7F-3C41-D9F0-8B1B-47960E461CB2}"/>
                  </a:ext>
                </a:extLst>
              </p:cNvPr>
              <p:cNvSpPr/>
              <p:nvPr/>
            </p:nvSpPr>
            <p:spPr>
              <a:xfrm>
                <a:off x="7132167" y="6155202"/>
                <a:ext cx="44900" cy="55635"/>
              </a:xfrm>
              <a:custGeom>
                <a:avLst/>
                <a:gdLst>
                  <a:gd name="connsiteX0" fmla="*/ 45320 w 44900"/>
                  <a:gd name="connsiteY0" fmla="*/ 10472 h 55635"/>
                  <a:gd name="connsiteX1" fmla="*/ 34561 w 44900"/>
                  <a:gd name="connsiteY1" fmla="*/ 216 h 55635"/>
                  <a:gd name="connsiteX2" fmla="*/ 419 w 44900"/>
                  <a:gd name="connsiteY2" fmla="*/ 45750 h 55635"/>
                  <a:gd name="connsiteX3" fmla="*/ 11321 w 44900"/>
                  <a:gd name="connsiteY3" fmla="*/ 55851 h 55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900" h="55635">
                    <a:moveTo>
                      <a:pt x="45320" y="10472"/>
                    </a:moveTo>
                    <a:lnTo>
                      <a:pt x="34561" y="216"/>
                    </a:lnTo>
                    <a:lnTo>
                      <a:pt x="419" y="45750"/>
                    </a:lnTo>
                    <a:lnTo>
                      <a:pt x="11321" y="55851"/>
                    </a:lnTo>
                    <a:close/>
                  </a:path>
                </a:pathLst>
              </a:custGeom>
              <a:solidFill>
                <a:srgbClr val="262261"/>
              </a:solidFill>
              <a:ln w="11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5AB12331-ACC2-2666-E1D9-E4ED8192F251}"/>
                  </a:ext>
                </a:extLst>
              </p:cNvPr>
              <p:cNvSpPr/>
              <p:nvPr/>
            </p:nvSpPr>
            <p:spPr>
              <a:xfrm>
                <a:off x="7124134" y="6208817"/>
                <a:ext cx="12910" cy="15074"/>
              </a:xfrm>
              <a:custGeom>
                <a:avLst/>
                <a:gdLst>
                  <a:gd name="connsiteX0" fmla="*/ 9313 w 12910"/>
                  <a:gd name="connsiteY0" fmla="*/ 5188 h 15074"/>
                  <a:gd name="connsiteX1" fmla="*/ 3575 w 12910"/>
                  <a:gd name="connsiteY1" fmla="*/ 216 h 15074"/>
                  <a:gd name="connsiteX2" fmla="*/ 419 w 12910"/>
                  <a:gd name="connsiteY2" fmla="*/ 15291 h 15074"/>
                  <a:gd name="connsiteX3" fmla="*/ 13330 w 12910"/>
                  <a:gd name="connsiteY3" fmla="*/ 8919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910" h="15074">
                    <a:moveTo>
                      <a:pt x="9313" y="5188"/>
                    </a:moveTo>
                    <a:lnTo>
                      <a:pt x="3575" y="216"/>
                    </a:lnTo>
                    <a:lnTo>
                      <a:pt x="419" y="15291"/>
                    </a:lnTo>
                    <a:lnTo>
                      <a:pt x="13330" y="8919"/>
                    </a:lnTo>
                    <a:close/>
                  </a:path>
                </a:pathLst>
              </a:custGeom>
              <a:solidFill>
                <a:srgbClr val="262261"/>
              </a:solidFill>
              <a:ln w="11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B71FF49-1C3C-1CB5-CC6C-444380AA7618}"/>
                  </a:ext>
                </a:extLst>
              </p:cNvPr>
              <p:cNvSpPr/>
              <p:nvPr/>
            </p:nvSpPr>
            <p:spPr>
              <a:xfrm>
                <a:off x="7210349" y="6089154"/>
                <a:ext cx="16639" cy="17405"/>
              </a:xfrm>
              <a:custGeom>
                <a:avLst/>
                <a:gdLst>
                  <a:gd name="connsiteX0" fmla="*/ 419 w 16639"/>
                  <a:gd name="connsiteY0" fmla="*/ 7519 h 17405"/>
                  <a:gd name="connsiteX1" fmla="*/ 11321 w 16639"/>
                  <a:gd name="connsiteY1" fmla="*/ 17621 h 17405"/>
                  <a:gd name="connsiteX2" fmla="*/ 17059 w 16639"/>
                  <a:gd name="connsiteY2" fmla="*/ 10006 h 17405"/>
                  <a:gd name="connsiteX3" fmla="*/ 5870 w 16639"/>
                  <a:gd name="connsiteY3" fmla="*/ 215 h 17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639" h="17405">
                    <a:moveTo>
                      <a:pt x="419" y="7519"/>
                    </a:moveTo>
                    <a:lnTo>
                      <a:pt x="11321" y="17621"/>
                    </a:lnTo>
                    <a:lnTo>
                      <a:pt x="17059" y="10006"/>
                    </a:lnTo>
                    <a:lnTo>
                      <a:pt x="5870" y="215"/>
                    </a:lnTo>
                    <a:close/>
                  </a:path>
                </a:pathLst>
              </a:custGeom>
              <a:solidFill>
                <a:srgbClr val="262261"/>
              </a:solidFill>
              <a:ln w="11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9BFD246E-3E5F-7CAA-6845-50D508A63A74}"/>
                  </a:ext>
                </a:extLst>
              </p:cNvPr>
              <p:cNvSpPr/>
              <p:nvPr/>
            </p:nvSpPr>
            <p:spPr>
              <a:xfrm>
                <a:off x="7171617" y="6103762"/>
                <a:ext cx="48658" cy="65426"/>
              </a:xfrm>
              <a:custGeom>
                <a:avLst/>
                <a:gdLst>
                  <a:gd name="connsiteX0" fmla="*/ 17777 w 48658"/>
                  <a:gd name="connsiteY0" fmla="*/ 59736 h 65426"/>
                  <a:gd name="connsiteX1" fmla="*/ 24519 w 48658"/>
                  <a:gd name="connsiteY1" fmla="*/ 65641 h 65426"/>
                  <a:gd name="connsiteX2" fmla="*/ 41590 w 48658"/>
                  <a:gd name="connsiteY2" fmla="*/ 42952 h 65426"/>
                  <a:gd name="connsiteX3" fmla="*/ 48763 w 48658"/>
                  <a:gd name="connsiteY3" fmla="*/ 19330 h 65426"/>
                  <a:gd name="connsiteX4" fmla="*/ 44746 w 48658"/>
                  <a:gd name="connsiteY4" fmla="*/ 10472 h 65426"/>
                  <a:gd name="connsiteX5" fmla="*/ 33843 w 48658"/>
                  <a:gd name="connsiteY5" fmla="*/ 215 h 65426"/>
                  <a:gd name="connsiteX6" fmla="*/ 419 w 48658"/>
                  <a:gd name="connsiteY6" fmla="*/ 44506 h 65426"/>
                  <a:gd name="connsiteX7" fmla="*/ 11321 w 48658"/>
                  <a:gd name="connsiteY7" fmla="*/ 54763 h 65426"/>
                  <a:gd name="connsiteX8" fmla="*/ 39008 w 48658"/>
                  <a:gd name="connsiteY8" fmla="*/ 17776 h 65426"/>
                  <a:gd name="connsiteX9" fmla="*/ 40156 w 48658"/>
                  <a:gd name="connsiteY9" fmla="*/ 21040 h 65426"/>
                  <a:gd name="connsiteX10" fmla="*/ 34991 w 48658"/>
                  <a:gd name="connsiteY10" fmla="*/ 36891 h 65426"/>
                  <a:gd name="connsiteX11" fmla="*/ 17777 w 48658"/>
                  <a:gd name="connsiteY11" fmla="*/ 59736 h 65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8658" h="65426">
                    <a:moveTo>
                      <a:pt x="17777" y="59736"/>
                    </a:moveTo>
                    <a:lnTo>
                      <a:pt x="24519" y="65641"/>
                    </a:lnTo>
                    <a:lnTo>
                      <a:pt x="41590" y="42952"/>
                    </a:lnTo>
                    <a:cubicBezTo>
                      <a:pt x="47328" y="35803"/>
                      <a:pt x="50053" y="26790"/>
                      <a:pt x="48763" y="19330"/>
                    </a:cubicBezTo>
                    <a:cubicBezTo>
                      <a:pt x="48188" y="15911"/>
                      <a:pt x="46754" y="12959"/>
                      <a:pt x="44746" y="10472"/>
                    </a:cubicBezTo>
                    <a:lnTo>
                      <a:pt x="33843" y="215"/>
                    </a:lnTo>
                    <a:lnTo>
                      <a:pt x="419" y="44506"/>
                    </a:lnTo>
                    <a:lnTo>
                      <a:pt x="11321" y="54763"/>
                    </a:lnTo>
                    <a:lnTo>
                      <a:pt x="39008" y="17776"/>
                    </a:lnTo>
                    <a:cubicBezTo>
                      <a:pt x="39581" y="18709"/>
                      <a:pt x="40012" y="19797"/>
                      <a:pt x="40156" y="21040"/>
                    </a:cubicBezTo>
                    <a:cubicBezTo>
                      <a:pt x="41016" y="25702"/>
                      <a:pt x="38864" y="31918"/>
                      <a:pt x="34991" y="36891"/>
                    </a:cubicBezTo>
                    <a:lnTo>
                      <a:pt x="17777" y="59736"/>
                    </a:lnTo>
                    <a:close/>
                  </a:path>
                </a:pathLst>
              </a:custGeom>
              <a:solidFill>
                <a:srgbClr val="262261"/>
              </a:solidFill>
              <a:ln w="11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51C0044F-2A31-1CB1-4C5F-9BE3CFEDD692}"/>
                  </a:ext>
                </a:extLst>
              </p:cNvPr>
              <p:cNvSpPr/>
              <p:nvPr/>
            </p:nvSpPr>
            <p:spPr>
              <a:xfrm>
                <a:off x="7093647" y="6120137"/>
                <a:ext cx="54586" cy="108494"/>
              </a:xfrm>
              <a:custGeom>
                <a:avLst/>
                <a:gdLst>
                  <a:gd name="connsiteX0" fmla="*/ 5802 w 54586"/>
                  <a:gd name="connsiteY0" fmla="*/ 90450 h 108494"/>
                  <a:gd name="connsiteX1" fmla="*/ 6806 w 54586"/>
                  <a:gd name="connsiteY1" fmla="*/ 88119 h 108494"/>
                  <a:gd name="connsiteX2" fmla="*/ 9962 w 54586"/>
                  <a:gd name="connsiteY2" fmla="*/ 84078 h 108494"/>
                  <a:gd name="connsiteX3" fmla="*/ 18856 w 54586"/>
                  <a:gd name="connsiteY3" fmla="*/ 77706 h 108494"/>
                  <a:gd name="connsiteX4" fmla="*/ 29184 w 54586"/>
                  <a:gd name="connsiteY4" fmla="*/ 72267 h 108494"/>
                  <a:gd name="connsiteX5" fmla="*/ 34636 w 54586"/>
                  <a:gd name="connsiteY5" fmla="*/ 68848 h 108494"/>
                  <a:gd name="connsiteX6" fmla="*/ 37505 w 54586"/>
                  <a:gd name="connsiteY6" fmla="*/ 66362 h 108494"/>
                  <a:gd name="connsiteX7" fmla="*/ 40087 w 54586"/>
                  <a:gd name="connsiteY7" fmla="*/ 62010 h 108494"/>
                  <a:gd name="connsiteX8" fmla="*/ 40087 w 54586"/>
                  <a:gd name="connsiteY8" fmla="*/ 55949 h 108494"/>
                  <a:gd name="connsiteX9" fmla="*/ 37361 w 54586"/>
                  <a:gd name="connsiteY9" fmla="*/ 51598 h 108494"/>
                  <a:gd name="connsiteX10" fmla="*/ 31336 w 54586"/>
                  <a:gd name="connsiteY10" fmla="*/ 47402 h 108494"/>
                  <a:gd name="connsiteX11" fmla="*/ 20721 w 54586"/>
                  <a:gd name="connsiteY11" fmla="*/ 42429 h 108494"/>
                  <a:gd name="connsiteX12" fmla="*/ 13261 w 54586"/>
                  <a:gd name="connsiteY12" fmla="*/ 36368 h 108494"/>
                  <a:gd name="connsiteX13" fmla="*/ 11540 w 54586"/>
                  <a:gd name="connsiteY13" fmla="*/ 27510 h 108494"/>
                  <a:gd name="connsiteX14" fmla="*/ 14696 w 54586"/>
                  <a:gd name="connsiteY14" fmla="*/ 17564 h 108494"/>
                  <a:gd name="connsiteX15" fmla="*/ 32197 w 54586"/>
                  <a:gd name="connsiteY15" fmla="*/ 5598 h 108494"/>
                  <a:gd name="connsiteX16" fmla="*/ 43386 w 54586"/>
                  <a:gd name="connsiteY16" fmla="*/ 3267 h 108494"/>
                  <a:gd name="connsiteX17" fmla="*/ 49124 w 54586"/>
                  <a:gd name="connsiteY17" fmla="*/ 2645 h 108494"/>
                  <a:gd name="connsiteX18" fmla="*/ 55006 w 54586"/>
                  <a:gd name="connsiteY18" fmla="*/ 2334 h 108494"/>
                  <a:gd name="connsiteX19" fmla="*/ 31193 w 54586"/>
                  <a:gd name="connsiteY19" fmla="*/ 780 h 108494"/>
                  <a:gd name="connsiteX20" fmla="*/ 19286 w 54586"/>
                  <a:gd name="connsiteY20" fmla="*/ 4355 h 108494"/>
                  <a:gd name="connsiteX21" fmla="*/ 8958 w 54586"/>
                  <a:gd name="connsiteY21" fmla="*/ 12902 h 108494"/>
                  <a:gd name="connsiteX22" fmla="*/ 5515 w 54586"/>
                  <a:gd name="connsiteY22" fmla="*/ 19118 h 108494"/>
                  <a:gd name="connsiteX23" fmla="*/ 3650 w 54586"/>
                  <a:gd name="connsiteY23" fmla="*/ 26111 h 108494"/>
                  <a:gd name="connsiteX24" fmla="*/ 3506 w 54586"/>
                  <a:gd name="connsiteY24" fmla="*/ 33726 h 108494"/>
                  <a:gd name="connsiteX25" fmla="*/ 6232 w 54586"/>
                  <a:gd name="connsiteY25" fmla="*/ 41341 h 108494"/>
                  <a:gd name="connsiteX26" fmla="*/ 11253 w 54586"/>
                  <a:gd name="connsiteY26" fmla="*/ 46936 h 108494"/>
                  <a:gd name="connsiteX27" fmla="*/ 16848 w 54586"/>
                  <a:gd name="connsiteY27" fmla="*/ 50666 h 108494"/>
                  <a:gd name="connsiteX28" fmla="*/ 27606 w 54586"/>
                  <a:gd name="connsiteY28" fmla="*/ 55794 h 108494"/>
                  <a:gd name="connsiteX29" fmla="*/ 31480 w 54586"/>
                  <a:gd name="connsiteY29" fmla="*/ 58281 h 108494"/>
                  <a:gd name="connsiteX30" fmla="*/ 32054 w 54586"/>
                  <a:gd name="connsiteY30" fmla="*/ 59058 h 108494"/>
                  <a:gd name="connsiteX31" fmla="*/ 32054 w 54586"/>
                  <a:gd name="connsiteY31" fmla="*/ 59058 h 108494"/>
                  <a:gd name="connsiteX32" fmla="*/ 31480 w 54586"/>
                  <a:gd name="connsiteY32" fmla="*/ 59990 h 108494"/>
                  <a:gd name="connsiteX33" fmla="*/ 29902 w 54586"/>
                  <a:gd name="connsiteY33" fmla="*/ 61544 h 108494"/>
                  <a:gd name="connsiteX34" fmla="*/ 25455 w 54586"/>
                  <a:gd name="connsiteY34" fmla="*/ 64652 h 108494"/>
                  <a:gd name="connsiteX35" fmla="*/ 15270 w 54586"/>
                  <a:gd name="connsiteY35" fmla="*/ 70869 h 108494"/>
                  <a:gd name="connsiteX36" fmla="*/ 5515 w 54586"/>
                  <a:gd name="connsiteY36" fmla="*/ 79416 h 108494"/>
                  <a:gd name="connsiteX37" fmla="*/ 1928 w 54586"/>
                  <a:gd name="connsiteY37" fmla="*/ 85477 h 108494"/>
                  <a:gd name="connsiteX38" fmla="*/ 924 w 54586"/>
                  <a:gd name="connsiteY38" fmla="*/ 89051 h 108494"/>
                  <a:gd name="connsiteX39" fmla="*/ 494 w 54586"/>
                  <a:gd name="connsiteY39" fmla="*/ 92470 h 108494"/>
                  <a:gd name="connsiteX40" fmla="*/ 1068 w 54586"/>
                  <a:gd name="connsiteY40" fmla="*/ 99619 h 108494"/>
                  <a:gd name="connsiteX41" fmla="*/ 4798 w 54586"/>
                  <a:gd name="connsiteY41" fmla="*/ 105835 h 108494"/>
                  <a:gd name="connsiteX42" fmla="*/ 10823 w 54586"/>
                  <a:gd name="connsiteY42" fmla="*/ 108476 h 108494"/>
                  <a:gd name="connsiteX43" fmla="*/ 16991 w 54586"/>
                  <a:gd name="connsiteY43" fmla="*/ 108476 h 108494"/>
                  <a:gd name="connsiteX44" fmla="*/ 28324 w 54586"/>
                  <a:gd name="connsiteY44" fmla="*/ 105214 h 108494"/>
                  <a:gd name="connsiteX45" fmla="*/ 16848 w 54586"/>
                  <a:gd name="connsiteY45" fmla="*/ 106301 h 108494"/>
                  <a:gd name="connsiteX46" fmla="*/ 11396 w 54586"/>
                  <a:gd name="connsiteY46" fmla="*/ 105368 h 108494"/>
                  <a:gd name="connsiteX47" fmla="*/ 7093 w 54586"/>
                  <a:gd name="connsiteY47" fmla="*/ 102727 h 108494"/>
                  <a:gd name="connsiteX48" fmla="*/ 5371 w 54586"/>
                  <a:gd name="connsiteY48" fmla="*/ 92936 h 108494"/>
                  <a:gd name="connsiteX49" fmla="*/ 5802 w 54586"/>
                  <a:gd name="connsiteY49" fmla="*/ 90450 h 108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4586" h="108494">
                    <a:moveTo>
                      <a:pt x="5802" y="90450"/>
                    </a:moveTo>
                    <a:cubicBezTo>
                      <a:pt x="6089" y="89673"/>
                      <a:pt x="6376" y="88896"/>
                      <a:pt x="6806" y="88119"/>
                    </a:cubicBezTo>
                    <a:cubicBezTo>
                      <a:pt x="7667" y="86565"/>
                      <a:pt x="8671" y="85321"/>
                      <a:pt x="9962" y="84078"/>
                    </a:cubicBezTo>
                    <a:cubicBezTo>
                      <a:pt x="12400" y="81592"/>
                      <a:pt x="15556" y="79571"/>
                      <a:pt x="18856" y="77706"/>
                    </a:cubicBezTo>
                    <a:cubicBezTo>
                      <a:pt x="22155" y="75842"/>
                      <a:pt x="25598" y="74132"/>
                      <a:pt x="29184" y="72267"/>
                    </a:cubicBezTo>
                    <a:cubicBezTo>
                      <a:pt x="30906" y="71335"/>
                      <a:pt x="32771" y="70247"/>
                      <a:pt x="34636" y="68848"/>
                    </a:cubicBezTo>
                    <a:cubicBezTo>
                      <a:pt x="35640" y="68227"/>
                      <a:pt x="36501" y="67450"/>
                      <a:pt x="37505" y="66362"/>
                    </a:cubicBezTo>
                    <a:cubicBezTo>
                      <a:pt x="38509" y="65274"/>
                      <a:pt x="39513" y="64031"/>
                      <a:pt x="40087" y="62010"/>
                    </a:cubicBezTo>
                    <a:cubicBezTo>
                      <a:pt x="40804" y="60145"/>
                      <a:pt x="40661" y="57659"/>
                      <a:pt x="40087" y="55949"/>
                    </a:cubicBezTo>
                    <a:cubicBezTo>
                      <a:pt x="39513" y="54085"/>
                      <a:pt x="38365" y="52686"/>
                      <a:pt x="37361" y="51598"/>
                    </a:cubicBezTo>
                    <a:cubicBezTo>
                      <a:pt x="35209" y="49578"/>
                      <a:pt x="33201" y="48490"/>
                      <a:pt x="31336" y="47402"/>
                    </a:cubicBezTo>
                    <a:cubicBezTo>
                      <a:pt x="27606" y="45382"/>
                      <a:pt x="24020" y="44139"/>
                      <a:pt x="20721" y="42429"/>
                    </a:cubicBezTo>
                    <a:cubicBezTo>
                      <a:pt x="17565" y="40720"/>
                      <a:pt x="14839" y="38855"/>
                      <a:pt x="13261" y="36368"/>
                    </a:cubicBezTo>
                    <a:cubicBezTo>
                      <a:pt x="11683" y="34037"/>
                      <a:pt x="11109" y="30929"/>
                      <a:pt x="11540" y="27510"/>
                    </a:cubicBezTo>
                    <a:cubicBezTo>
                      <a:pt x="11970" y="23936"/>
                      <a:pt x="12974" y="20517"/>
                      <a:pt x="14696" y="17564"/>
                    </a:cubicBezTo>
                    <a:cubicBezTo>
                      <a:pt x="18282" y="11659"/>
                      <a:pt x="25024" y="7773"/>
                      <a:pt x="32197" y="5598"/>
                    </a:cubicBezTo>
                    <a:cubicBezTo>
                      <a:pt x="35783" y="4510"/>
                      <a:pt x="39513" y="3733"/>
                      <a:pt x="43386" y="3267"/>
                    </a:cubicBezTo>
                    <a:cubicBezTo>
                      <a:pt x="45251" y="2956"/>
                      <a:pt x="47260" y="2800"/>
                      <a:pt x="49124" y="2645"/>
                    </a:cubicBezTo>
                    <a:cubicBezTo>
                      <a:pt x="50989" y="2490"/>
                      <a:pt x="52998" y="2334"/>
                      <a:pt x="55006" y="2334"/>
                    </a:cubicBezTo>
                    <a:cubicBezTo>
                      <a:pt x="47260" y="159"/>
                      <a:pt x="39226" y="-308"/>
                      <a:pt x="31193" y="780"/>
                    </a:cubicBezTo>
                    <a:cubicBezTo>
                      <a:pt x="27176" y="1402"/>
                      <a:pt x="23159" y="2490"/>
                      <a:pt x="19286" y="4355"/>
                    </a:cubicBezTo>
                    <a:cubicBezTo>
                      <a:pt x="15413" y="6219"/>
                      <a:pt x="11827" y="9017"/>
                      <a:pt x="8958" y="12902"/>
                    </a:cubicBezTo>
                    <a:cubicBezTo>
                      <a:pt x="7523" y="14767"/>
                      <a:pt x="6376" y="16943"/>
                      <a:pt x="5515" y="19118"/>
                    </a:cubicBezTo>
                    <a:cubicBezTo>
                      <a:pt x="4654" y="21449"/>
                      <a:pt x="4080" y="23625"/>
                      <a:pt x="3650" y="26111"/>
                    </a:cubicBezTo>
                    <a:cubicBezTo>
                      <a:pt x="3220" y="28598"/>
                      <a:pt x="3220" y="31084"/>
                      <a:pt x="3506" y="33726"/>
                    </a:cubicBezTo>
                    <a:cubicBezTo>
                      <a:pt x="3937" y="36368"/>
                      <a:pt x="4798" y="39010"/>
                      <a:pt x="6232" y="41341"/>
                    </a:cubicBezTo>
                    <a:cubicBezTo>
                      <a:pt x="7667" y="43672"/>
                      <a:pt x="9388" y="45382"/>
                      <a:pt x="11253" y="46936"/>
                    </a:cubicBezTo>
                    <a:cubicBezTo>
                      <a:pt x="13118" y="48490"/>
                      <a:pt x="14983" y="49578"/>
                      <a:pt x="16848" y="50666"/>
                    </a:cubicBezTo>
                    <a:cubicBezTo>
                      <a:pt x="20577" y="52686"/>
                      <a:pt x="24307" y="54240"/>
                      <a:pt x="27606" y="55794"/>
                    </a:cubicBezTo>
                    <a:cubicBezTo>
                      <a:pt x="29184" y="56571"/>
                      <a:pt x="30619" y="57504"/>
                      <a:pt x="31480" y="58281"/>
                    </a:cubicBezTo>
                    <a:cubicBezTo>
                      <a:pt x="31910" y="58591"/>
                      <a:pt x="32054" y="58902"/>
                      <a:pt x="32054" y="59058"/>
                    </a:cubicBezTo>
                    <a:cubicBezTo>
                      <a:pt x="32054" y="59213"/>
                      <a:pt x="32054" y="59058"/>
                      <a:pt x="32054" y="59058"/>
                    </a:cubicBezTo>
                    <a:cubicBezTo>
                      <a:pt x="32054" y="59058"/>
                      <a:pt x="31910" y="59524"/>
                      <a:pt x="31480" y="59990"/>
                    </a:cubicBezTo>
                    <a:cubicBezTo>
                      <a:pt x="31049" y="60456"/>
                      <a:pt x="30475" y="60922"/>
                      <a:pt x="29902" y="61544"/>
                    </a:cubicBezTo>
                    <a:cubicBezTo>
                      <a:pt x="28611" y="62632"/>
                      <a:pt x="27033" y="63564"/>
                      <a:pt x="25455" y="64652"/>
                    </a:cubicBezTo>
                    <a:cubicBezTo>
                      <a:pt x="22155" y="66672"/>
                      <a:pt x="18712" y="68693"/>
                      <a:pt x="15270" y="70869"/>
                    </a:cubicBezTo>
                    <a:cubicBezTo>
                      <a:pt x="11827" y="73200"/>
                      <a:pt x="8384" y="75842"/>
                      <a:pt x="5515" y="79416"/>
                    </a:cubicBezTo>
                    <a:cubicBezTo>
                      <a:pt x="4080" y="81125"/>
                      <a:pt x="2789" y="83301"/>
                      <a:pt x="1928" y="85477"/>
                    </a:cubicBezTo>
                    <a:cubicBezTo>
                      <a:pt x="1498" y="86565"/>
                      <a:pt x="1068" y="87808"/>
                      <a:pt x="924" y="89051"/>
                    </a:cubicBezTo>
                    <a:cubicBezTo>
                      <a:pt x="637" y="90294"/>
                      <a:pt x="637" y="91382"/>
                      <a:pt x="494" y="92470"/>
                    </a:cubicBezTo>
                    <a:cubicBezTo>
                      <a:pt x="351" y="94802"/>
                      <a:pt x="351" y="97132"/>
                      <a:pt x="1068" y="99619"/>
                    </a:cubicBezTo>
                    <a:cubicBezTo>
                      <a:pt x="1642" y="101950"/>
                      <a:pt x="2933" y="104280"/>
                      <a:pt x="4798" y="105835"/>
                    </a:cubicBezTo>
                    <a:cubicBezTo>
                      <a:pt x="6662" y="107388"/>
                      <a:pt x="8814" y="108166"/>
                      <a:pt x="10823" y="108476"/>
                    </a:cubicBezTo>
                    <a:cubicBezTo>
                      <a:pt x="12974" y="108788"/>
                      <a:pt x="14983" y="108788"/>
                      <a:pt x="16991" y="108476"/>
                    </a:cubicBezTo>
                    <a:cubicBezTo>
                      <a:pt x="21008" y="108011"/>
                      <a:pt x="24737" y="106767"/>
                      <a:pt x="28324" y="105214"/>
                    </a:cubicBezTo>
                    <a:cubicBezTo>
                      <a:pt x="24450" y="105991"/>
                      <a:pt x="20577" y="106456"/>
                      <a:pt x="16848" y="106301"/>
                    </a:cubicBezTo>
                    <a:cubicBezTo>
                      <a:pt x="14983" y="106146"/>
                      <a:pt x="13118" y="105991"/>
                      <a:pt x="11396" y="105368"/>
                    </a:cubicBezTo>
                    <a:cubicBezTo>
                      <a:pt x="9675" y="104903"/>
                      <a:pt x="8097" y="103970"/>
                      <a:pt x="7093" y="102727"/>
                    </a:cubicBezTo>
                    <a:cubicBezTo>
                      <a:pt x="4941" y="100395"/>
                      <a:pt x="4654" y="96666"/>
                      <a:pt x="5371" y="92936"/>
                    </a:cubicBezTo>
                    <a:cubicBezTo>
                      <a:pt x="5371" y="92315"/>
                      <a:pt x="5658" y="91227"/>
                      <a:pt x="5802" y="90450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2" name="Content Placeholder 5">
              <a:extLst>
                <a:ext uri="{FF2B5EF4-FFF2-40B4-BE49-F238E27FC236}">
                  <a16:creationId xmlns:a16="http://schemas.microsoft.com/office/drawing/2014/main" id="{B169D872-B904-95E8-0B8A-3E21A161AC3A}"/>
                </a:ext>
              </a:extLst>
            </p:cNvPr>
            <p:cNvGrpSpPr/>
            <p:nvPr/>
          </p:nvGrpSpPr>
          <p:grpSpPr>
            <a:xfrm>
              <a:off x="6912706" y="4980888"/>
              <a:ext cx="133341" cy="139477"/>
              <a:chOff x="6912706" y="4980888"/>
              <a:chExt cx="133341" cy="139477"/>
            </a:xfrm>
            <a:solidFill>
              <a:srgbClr val="262261"/>
            </a:solidFill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4920125B-A92B-A417-11A2-B905BD7D50F8}"/>
                  </a:ext>
                </a:extLst>
              </p:cNvPr>
              <p:cNvSpPr/>
              <p:nvPr/>
            </p:nvSpPr>
            <p:spPr>
              <a:xfrm>
                <a:off x="6951226" y="5046936"/>
                <a:ext cx="44900" cy="55635"/>
              </a:xfrm>
              <a:custGeom>
                <a:avLst/>
                <a:gdLst>
                  <a:gd name="connsiteX0" fmla="*/ 45304 w 44900"/>
                  <a:gd name="connsiteY0" fmla="*/ 10374 h 55635"/>
                  <a:gd name="connsiteX1" fmla="*/ 34545 w 44900"/>
                  <a:gd name="connsiteY1" fmla="*/ 118 h 55635"/>
                  <a:gd name="connsiteX2" fmla="*/ 403 w 44900"/>
                  <a:gd name="connsiteY2" fmla="*/ 45652 h 55635"/>
                  <a:gd name="connsiteX3" fmla="*/ 11305 w 44900"/>
                  <a:gd name="connsiteY3" fmla="*/ 55753 h 55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900" h="55635">
                    <a:moveTo>
                      <a:pt x="45304" y="10374"/>
                    </a:moveTo>
                    <a:lnTo>
                      <a:pt x="34545" y="118"/>
                    </a:lnTo>
                    <a:lnTo>
                      <a:pt x="403" y="45652"/>
                    </a:lnTo>
                    <a:lnTo>
                      <a:pt x="11305" y="55753"/>
                    </a:lnTo>
                    <a:close/>
                  </a:path>
                </a:pathLst>
              </a:custGeom>
              <a:solidFill>
                <a:srgbClr val="262261"/>
              </a:solidFill>
              <a:ln w="11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AEA4D71D-2355-93E3-109B-E146BE4011A9}"/>
                  </a:ext>
                </a:extLst>
              </p:cNvPr>
              <p:cNvSpPr/>
              <p:nvPr/>
            </p:nvSpPr>
            <p:spPr>
              <a:xfrm>
                <a:off x="6943192" y="5100551"/>
                <a:ext cx="12910" cy="15074"/>
              </a:xfrm>
              <a:custGeom>
                <a:avLst/>
                <a:gdLst>
                  <a:gd name="connsiteX0" fmla="*/ 9297 w 12910"/>
                  <a:gd name="connsiteY0" fmla="*/ 5090 h 15074"/>
                  <a:gd name="connsiteX1" fmla="*/ 3559 w 12910"/>
                  <a:gd name="connsiteY1" fmla="*/ 118 h 15074"/>
                  <a:gd name="connsiteX2" fmla="*/ 403 w 12910"/>
                  <a:gd name="connsiteY2" fmla="*/ 15193 h 15074"/>
                  <a:gd name="connsiteX3" fmla="*/ 13314 w 12910"/>
                  <a:gd name="connsiteY3" fmla="*/ 8821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910" h="15074">
                    <a:moveTo>
                      <a:pt x="9297" y="5090"/>
                    </a:moveTo>
                    <a:lnTo>
                      <a:pt x="3559" y="118"/>
                    </a:lnTo>
                    <a:lnTo>
                      <a:pt x="403" y="15193"/>
                    </a:lnTo>
                    <a:lnTo>
                      <a:pt x="13314" y="8821"/>
                    </a:lnTo>
                    <a:close/>
                  </a:path>
                </a:pathLst>
              </a:custGeom>
              <a:solidFill>
                <a:srgbClr val="262261"/>
              </a:solidFill>
              <a:ln w="11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09D6E672-0581-21F0-A9A9-3FCEF6A4D701}"/>
                  </a:ext>
                </a:extLst>
              </p:cNvPr>
              <p:cNvSpPr/>
              <p:nvPr/>
            </p:nvSpPr>
            <p:spPr>
              <a:xfrm>
                <a:off x="7029408" y="4980888"/>
                <a:ext cx="16639" cy="17405"/>
              </a:xfrm>
              <a:custGeom>
                <a:avLst/>
                <a:gdLst>
                  <a:gd name="connsiteX0" fmla="*/ 403 w 16639"/>
                  <a:gd name="connsiteY0" fmla="*/ 7421 h 17405"/>
                  <a:gd name="connsiteX1" fmla="*/ 11305 w 16639"/>
                  <a:gd name="connsiteY1" fmla="*/ 17523 h 17405"/>
                  <a:gd name="connsiteX2" fmla="*/ 17043 w 16639"/>
                  <a:gd name="connsiteY2" fmla="*/ 9908 h 17405"/>
                  <a:gd name="connsiteX3" fmla="*/ 5854 w 16639"/>
                  <a:gd name="connsiteY3" fmla="*/ 117 h 17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639" h="17405">
                    <a:moveTo>
                      <a:pt x="403" y="7421"/>
                    </a:moveTo>
                    <a:lnTo>
                      <a:pt x="11305" y="17523"/>
                    </a:lnTo>
                    <a:lnTo>
                      <a:pt x="17043" y="9908"/>
                    </a:lnTo>
                    <a:lnTo>
                      <a:pt x="5854" y="117"/>
                    </a:lnTo>
                    <a:close/>
                  </a:path>
                </a:pathLst>
              </a:custGeom>
              <a:solidFill>
                <a:srgbClr val="262261"/>
              </a:solidFill>
              <a:ln w="11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2D889FC8-04B6-88AB-704B-DD26EDC757E5}"/>
                  </a:ext>
                </a:extLst>
              </p:cNvPr>
              <p:cNvSpPr/>
              <p:nvPr/>
            </p:nvSpPr>
            <p:spPr>
              <a:xfrm>
                <a:off x="6990675" y="4995496"/>
                <a:ext cx="48658" cy="65426"/>
              </a:xfrm>
              <a:custGeom>
                <a:avLst/>
                <a:gdLst>
                  <a:gd name="connsiteX0" fmla="*/ 17761 w 48658"/>
                  <a:gd name="connsiteY0" fmla="*/ 59638 h 65426"/>
                  <a:gd name="connsiteX1" fmla="*/ 24503 w 48658"/>
                  <a:gd name="connsiteY1" fmla="*/ 65543 h 65426"/>
                  <a:gd name="connsiteX2" fmla="*/ 41574 w 48658"/>
                  <a:gd name="connsiteY2" fmla="*/ 42854 h 65426"/>
                  <a:gd name="connsiteX3" fmla="*/ 48747 w 48658"/>
                  <a:gd name="connsiteY3" fmla="*/ 19232 h 65426"/>
                  <a:gd name="connsiteX4" fmla="*/ 44730 w 48658"/>
                  <a:gd name="connsiteY4" fmla="*/ 10374 h 65426"/>
                  <a:gd name="connsiteX5" fmla="*/ 33827 w 48658"/>
                  <a:gd name="connsiteY5" fmla="*/ 117 h 65426"/>
                  <a:gd name="connsiteX6" fmla="*/ 403 w 48658"/>
                  <a:gd name="connsiteY6" fmla="*/ 44408 h 65426"/>
                  <a:gd name="connsiteX7" fmla="*/ 11305 w 48658"/>
                  <a:gd name="connsiteY7" fmla="*/ 54665 h 65426"/>
                  <a:gd name="connsiteX8" fmla="*/ 38992 w 48658"/>
                  <a:gd name="connsiteY8" fmla="*/ 17678 h 65426"/>
                  <a:gd name="connsiteX9" fmla="*/ 40140 w 48658"/>
                  <a:gd name="connsiteY9" fmla="*/ 20942 h 65426"/>
                  <a:gd name="connsiteX10" fmla="*/ 34975 w 48658"/>
                  <a:gd name="connsiteY10" fmla="*/ 36793 h 65426"/>
                  <a:gd name="connsiteX11" fmla="*/ 17761 w 48658"/>
                  <a:gd name="connsiteY11" fmla="*/ 59638 h 65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8658" h="65426">
                    <a:moveTo>
                      <a:pt x="17761" y="59638"/>
                    </a:moveTo>
                    <a:lnTo>
                      <a:pt x="24503" y="65543"/>
                    </a:lnTo>
                    <a:lnTo>
                      <a:pt x="41574" y="42854"/>
                    </a:lnTo>
                    <a:cubicBezTo>
                      <a:pt x="47312" y="35705"/>
                      <a:pt x="50037" y="26692"/>
                      <a:pt x="48747" y="19232"/>
                    </a:cubicBezTo>
                    <a:cubicBezTo>
                      <a:pt x="48172" y="15813"/>
                      <a:pt x="46738" y="12861"/>
                      <a:pt x="44730" y="10374"/>
                    </a:cubicBezTo>
                    <a:lnTo>
                      <a:pt x="33827" y="117"/>
                    </a:lnTo>
                    <a:lnTo>
                      <a:pt x="403" y="44408"/>
                    </a:lnTo>
                    <a:lnTo>
                      <a:pt x="11305" y="54665"/>
                    </a:lnTo>
                    <a:lnTo>
                      <a:pt x="38992" y="17678"/>
                    </a:lnTo>
                    <a:cubicBezTo>
                      <a:pt x="39565" y="18611"/>
                      <a:pt x="39996" y="19699"/>
                      <a:pt x="40140" y="20942"/>
                    </a:cubicBezTo>
                    <a:cubicBezTo>
                      <a:pt x="41000" y="25604"/>
                      <a:pt x="38848" y="31820"/>
                      <a:pt x="34975" y="36793"/>
                    </a:cubicBezTo>
                    <a:lnTo>
                      <a:pt x="17761" y="59638"/>
                    </a:lnTo>
                    <a:close/>
                  </a:path>
                </a:pathLst>
              </a:custGeom>
              <a:solidFill>
                <a:srgbClr val="262261"/>
              </a:solidFill>
              <a:ln w="11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6CB95DDF-1455-5D1E-82A0-177C1573080C}"/>
                  </a:ext>
                </a:extLst>
              </p:cNvPr>
              <p:cNvSpPr/>
              <p:nvPr/>
            </p:nvSpPr>
            <p:spPr>
              <a:xfrm>
                <a:off x="6912706" y="5011871"/>
                <a:ext cx="54586" cy="108494"/>
              </a:xfrm>
              <a:custGeom>
                <a:avLst/>
                <a:gdLst>
                  <a:gd name="connsiteX0" fmla="*/ 5786 w 54586"/>
                  <a:gd name="connsiteY0" fmla="*/ 90352 h 108494"/>
                  <a:gd name="connsiteX1" fmla="*/ 6790 w 54586"/>
                  <a:gd name="connsiteY1" fmla="*/ 88021 h 108494"/>
                  <a:gd name="connsiteX2" fmla="*/ 9946 w 54586"/>
                  <a:gd name="connsiteY2" fmla="*/ 83980 h 108494"/>
                  <a:gd name="connsiteX3" fmla="*/ 18840 w 54586"/>
                  <a:gd name="connsiteY3" fmla="*/ 77608 h 108494"/>
                  <a:gd name="connsiteX4" fmla="*/ 29168 w 54586"/>
                  <a:gd name="connsiteY4" fmla="*/ 72169 h 108494"/>
                  <a:gd name="connsiteX5" fmla="*/ 34620 w 54586"/>
                  <a:gd name="connsiteY5" fmla="*/ 68750 h 108494"/>
                  <a:gd name="connsiteX6" fmla="*/ 37489 w 54586"/>
                  <a:gd name="connsiteY6" fmla="*/ 66264 h 108494"/>
                  <a:gd name="connsiteX7" fmla="*/ 40071 w 54586"/>
                  <a:gd name="connsiteY7" fmla="*/ 61912 h 108494"/>
                  <a:gd name="connsiteX8" fmla="*/ 40071 w 54586"/>
                  <a:gd name="connsiteY8" fmla="*/ 55851 h 108494"/>
                  <a:gd name="connsiteX9" fmla="*/ 37345 w 54586"/>
                  <a:gd name="connsiteY9" fmla="*/ 51500 h 108494"/>
                  <a:gd name="connsiteX10" fmla="*/ 31320 w 54586"/>
                  <a:gd name="connsiteY10" fmla="*/ 47304 h 108494"/>
                  <a:gd name="connsiteX11" fmla="*/ 20705 w 54586"/>
                  <a:gd name="connsiteY11" fmla="*/ 42331 h 108494"/>
                  <a:gd name="connsiteX12" fmla="*/ 13245 w 54586"/>
                  <a:gd name="connsiteY12" fmla="*/ 36270 h 108494"/>
                  <a:gd name="connsiteX13" fmla="*/ 11524 w 54586"/>
                  <a:gd name="connsiteY13" fmla="*/ 27412 h 108494"/>
                  <a:gd name="connsiteX14" fmla="*/ 14680 w 54586"/>
                  <a:gd name="connsiteY14" fmla="*/ 17466 h 108494"/>
                  <a:gd name="connsiteX15" fmla="*/ 32181 w 54586"/>
                  <a:gd name="connsiteY15" fmla="*/ 5500 h 108494"/>
                  <a:gd name="connsiteX16" fmla="*/ 43370 w 54586"/>
                  <a:gd name="connsiteY16" fmla="*/ 3169 h 108494"/>
                  <a:gd name="connsiteX17" fmla="*/ 49108 w 54586"/>
                  <a:gd name="connsiteY17" fmla="*/ 2547 h 108494"/>
                  <a:gd name="connsiteX18" fmla="*/ 54990 w 54586"/>
                  <a:gd name="connsiteY18" fmla="*/ 2236 h 108494"/>
                  <a:gd name="connsiteX19" fmla="*/ 31177 w 54586"/>
                  <a:gd name="connsiteY19" fmla="*/ 682 h 108494"/>
                  <a:gd name="connsiteX20" fmla="*/ 19270 w 54586"/>
                  <a:gd name="connsiteY20" fmla="*/ 4257 h 108494"/>
                  <a:gd name="connsiteX21" fmla="*/ 8942 w 54586"/>
                  <a:gd name="connsiteY21" fmla="*/ 12804 h 108494"/>
                  <a:gd name="connsiteX22" fmla="*/ 5499 w 54586"/>
                  <a:gd name="connsiteY22" fmla="*/ 19020 h 108494"/>
                  <a:gd name="connsiteX23" fmla="*/ 3634 w 54586"/>
                  <a:gd name="connsiteY23" fmla="*/ 26013 h 108494"/>
                  <a:gd name="connsiteX24" fmla="*/ 3490 w 54586"/>
                  <a:gd name="connsiteY24" fmla="*/ 33628 h 108494"/>
                  <a:gd name="connsiteX25" fmla="*/ 6216 w 54586"/>
                  <a:gd name="connsiteY25" fmla="*/ 41243 h 108494"/>
                  <a:gd name="connsiteX26" fmla="*/ 11237 w 54586"/>
                  <a:gd name="connsiteY26" fmla="*/ 46838 h 108494"/>
                  <a:gd name="connsiteX27" fmla="*/ 16832 w 54586"/>
                  <a:gd name="connsiteY27" fmla="*/ 50568 h 108494"/>
                  <a:gd name="connsiteX28" fmla="*/ 27590 w 54586"/>
                  <a:gd name="connsiteY28" fmla="*/ 55696 h 108494"/>
                  <a:gd name="connsiteX29" fmla="*/ 31464 w 54586"/>
                  <a:gd name="connsiteY29" fmla="*/ 58183 h 108494"/>
                  <a:gd name="connsiteX30" fmla="*/ 32038 w 54586"/>
                  <a:gd name="connsiteY30" fmla="*/ 58960 h 108494"/>
                  <a:gd name="connsiteX31" fmla="*/ 32038 w 54586"/>
                  <a:gd name="connsiteY31" fmla="*/ 58960 h 108494"/>
                  <a:gd name="connsiteX32" fmla="*/ 31464 w 54586"/>
                  <a:gd name="connsiteY32" fmla="*/ 59892 h 108494"/>
                  <a:gd name="connsiteX33" fmla="*/ 29886 w 54586"/>
                  <a:gd name="connsiteY33" fmla="*/ 61446 h 108494"/>
                  <a:gd name="connsiteX34" fmla="*/ 25439 w 54586"/>
                  <a:gd name="connsiteY34" fmla="*/ 64554 h 108494"/>
                  <a:gd name="connsiteX35" fmla="*/ 15254 w 54586"/>
                  <a:gd name="connsiteY35" fmla="*/ 70771 h 108494"/>
                  <a:gd name="connsiteX36" fmla="*/ 5499 w 54586"/>
                  <a:gd name="connsiteY36" fmla="*/ 79318 h 108494"/>
                  <a:gd name="connsiteX37" fmla="*/ 1912 w 54586"/>
                  <a:gd name="connsiteY37" fmla="*/ 85379 h 108494"/>
                  <a:gd name="connsiteX38" fmla="*/ 908 w 54586"/>
                  <a:gd name="connsiteY38" fmla="*/ 88953 h 108494"/>
                  <a:gd name="connsiteX39" fmla="*/ 478 w 54586"/>
                  <a:gd name="connsiteY39" fmla="*/ 92372 h 108494"/>
                  <a:gd name="connsiteX40" fmla="*/ 1052 w 54586"/>
                  <a:gd name="connsiteY40" fmla="*/ 99521 h 108494"/>
                  <a:gd name="connsiteX41" fmla="*/ 4782 w 54586"/>
                  <a:gd name="connsiteY41" fmla="*/ 105737 h 108494"/>
                  <a:gd name="connsiteX42" fmla="*/ 10807 w 54586"/>
                  <a:gd name="connsiteY42" fmla="*/ 108378 h 108494"/>
                  <a:gd name="connsiteX43" fmla="*/ 16975 w 54586"/>
                  <a:gd name="connsiteY43" fmla="*/ 108378 h 108494"/>
                  <a:gd name="connsiteX44" fmla="*/ 28308 w 54586"/>
                  <a:gd name="connsiteY44" fmla="*/ 105116 h 108494"/>
                  <a:gd name="connsiteX45" fmla="*/ 16832 w 54586"/>
                  <a:gd name="connsiteY45" fmla="*/ 106203 h 108494"/>
                  <a:gd name="connsiteX46" fmla="*/ 11380 w 54586"/>
                  <a:gd name="connsiteY46" fmla="*/ 105270 h 108494"/>
                  <a:gd name="connsiteX47" fmla="*/ 7077 w 54586"/>
                  <a:gd name="connsiteY47" fmla="*/ 102629 h 108494"/>
                  <a:gd name="connsiteX48" fmla="*/ 5355 w 54586"/>
                  <a:gd name="connsiteY48" fmla="*/ 92838 h 108494"/>
                  <a:gd name="connsiteX49" fmla="*/ 5786 w 54586"/>
                  <a:gd name="connsiteY49" fmla="*/ 90352 h 108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4586" h="108494">
                    <a:moveTo>
                      <a:pt x="5786" y="90352"/>
                    </a:moveTo>
                    <a:cubicBezTo>
                      <a:pt x="6073" y="89575"/>
                      <a:pt x="6360" y="88798"/>
                      <a:pt x="6790" y="88021"/>
                    </a:cubicBezTo>
                    <a:cubicBezTo>
                      <a:pt x="7651" y="86467"/>
                      <a:pt x="8655" y="85223"/>
                      <a:pt x="9946" y="83980"/>
                    </a:cubicBezTo>
                    <a:cubicBezTo>
                      <a:pt x="12384" y="81494"/>
                      <a:pt x="15540" y="79473"/>
                      <a:pt x="18840" y="77608"/>
                    </a:cubicBezTo>
                    <a:cubicBezTo>
                      <a:pt x="22139" y="75744"/>
                      <a:pt x="25582" y="74034"/>
                      <a:pt x="29168" y="72169"/>
                    </a:cubicBezTo>
                    <a:cubicBezTo>
                      <a:pt x="30890" y="71237"/>
                      <a:pt x="32755" y="70149"/>
                      <a:pt x="34620" y="68750"/>
                    </a:cubicBezTo>
                    <a:cubicBezTo>
                      <a:pt x="35624" y="68129"/>
                      <a:pt x="36485" y="67352"/>
                      <a:pt x="37489" y="66264"/>
                    </a:cubicBezTo>
                    <a:cubicBezTo>
                      <a:pt x="38493" y="65176"/>
                      <a:pt x="39497" y="63933"/>
                      <a:pt x="40071" y="61912"/>
                    </a:cubicBezTo>
                    <a:cubicBezTo>
                      <a:pt x="40788" y="60047"/>
                      <a:pt x="40645" y="57561"/>
                      <a:pt x="40071" y="55851"/>
                    </a:cubicBezTo>
                    <a:cubicBezTo>
                      <a:pt x="39497" y="53987"/>
                      <a:pt x="38349" y="52588"/>
                      <a:pt x="37345" y="51500"/>
                    </a:cubicBezTo>
                    <a:cubicBezTo>
                      <a:pt x="35193" y="49480"/>
                      <a:pt x="33185" y="48392"/>
                      <a:pt x="31320" y="47304"/>
                    </a:cubicBezTo>
                    <a:cubicBezTo>
                      <a:pt x="27590" y="45284"/>
                      <a:pt x="24004" y="44041"/>
                      <a:pt x="20705" y="42331"/>
                    </a:cubicBezTo>
                    <a:cubicBezTo>
                      <a:pt x="17549" y="40622"/>
                      <a:pt x="14823" y="38757"/>
                      <a:pt x="13245" y="36270"/>
                    </a:cubicBezTo>
                    <a:cubicBezTo>
                      <a:pt x="11667" y="33939"/>
                      <a:pt x="11093" y="30831"/>
                      <a:pt x="11524" y="27412"/>
                    </a:cubicBezTo>
                    <a:cubicBezTo>
                      <a:pt x="11954" y="23838"/>
                      <a:pt x="12958" y="20419"/>
                      <a:pt x="14680" y="17466"/>
                    </a:cubicBezTo>
                    <a:cubicBezTo>
                      <a:pt x="18266" y="11561"/>
                      <a:pt x="25008" y="7675"/>
                      <a:pt x="32181" y="5500"/>
                    </a:cubicBezTo>
                    <a:cubicBezTo>
                      <a:pt x="35767" y="4412"/>
                      <a:pt x="39497" y="3635"/>
                      <a:pt x="43370" y="3169"/>
                    </a:cubicBezTo>
                    <a:cubicBezTo>
                      <a:pt x="45235" y="2858"/>
                      <a:pt x="47244" y="2702"/>
                      <a:pt x="49108" y="2547"/>
                    </a:cubicBezTo>
                    <a:cubicBezTo>
                      <a:pt x="50973" y="2392"/>
                      <a:pt x="52982" y="2236"/>
                      <a:pt x="54990" y="2236"/>
                    </a:cubicBezTo>
                    <a:cubicBezTo>
                      <a:pt x="47244" y="61"/>
                      <a:pt x="39210" y="-406"/>
                      <a:pt x="31177" y="682"/>
                    </a:cubicBezTo>
                    <a:cubicBezTo>
                      <a:pt x="27160" y="1304"/>
                      <a:pt x="23143" y="2392"/>
                      <a:pt x="19270" y="4257"/>
                    </a:cubicBezTo>
                    <a:cubicBezTo>
                      <a:pt x="15397" y="6121"/>
                      <a:pt x="11811" y="8919"/>
                      <a:pt x="8942" y="12804"/>
                    </a:cubicBezTo>
                    <a:cubicBezTo>
                      <a:pt x="7507" y="14669"/>
                      <a:pt x="6360" y="16845"/>
                      <a:pt x="5499" y="19020"/>
                    </a:cubicBezTo>
                    <a:cubicBezTo>
                      <a:pt x="4638" y="21351"/>
                      <a:pt x="4064" y="23527"/>
                      <a:pt x="3634" y="26013"/>
                    </a:cubicBezTo>
                    <a:cubicBezTo>
                      <a:pt x="3204" y="28500"/>
                      <a:pt x="3204" y="30986"/>
                      <a:pt x="3490" y="33628"/>
                    </a:cubicBezTo>
                    <a:cubicBezTo>
                      <a:pt x="3921" y="36270"/>
                      <a:pt x="4782" y="38912"/>
                      <a:pt x="6216" y="41243"/>
                    </a:cubicBezTo>
                    <a:cubicBezTo>
                      <a:pt x="7651" y="43574"/>
                      <a:pt x="9372" y="45284"/>
                      <a:pt x="11237" y="46838"/>
                    </a:cubicBezTo>
                    <a:cubicBezTo>
                      <a:pt x="13102" y="48392"/>
                      <a:pt x="14967" y="49480"/>
                      <a:pt x="16832" y="50568"/>
                    </a:cubicBezTo>
                    <a:cubicBezTo>
                      <a:pt x="20561" y="52588"/>
                      <a:pt x="24291" y="54142"/>
                      <a:pt x="27590" y="55696"/>
                    </a:cubicBezTo>
                    <a:cubicBezTo>
                      <a:pt x="29168" y="56473"/>
                      <a:pt x="30603" y="57406"/>
                      <a:pt x="31464" y="58183"/>
                    </a:cubicBezTo>
                    <a:cubicBezTo>
                      <a:pt x="31894" y="58493"/>
                      <a:pt x="32038" y="58804"/>
                      <a:pt x="32038" y="58960"/>
                    </a:cubicBezTo>
                    <a:cubicBezTo>
                      <a:pt x="32038" y="59115"/>
                      <a:pt x="32038" y="58960"/>
                      <a:pt x="32038" y="58960"/>
                    </a:cubicBezTo>
                    <a:cubicBezTo>
                      <a:pt x="32038" y="58960"/>
                      <a:pt x="31894" y="59426"/>
                      <a:pt x="31464" y="59892"/>
                    </a:cubicBezTo>
                    <a:cubicBezTo>
                      <a:pt x="31033" y="60358"/>
                      <a:pt x="30459" y="60824"/>
                      <a:pt x="29886" y="61446"/>
                    </a:cubicBezTo>
                    <a:cubicBezTo>
                      <a:pt x="28595" y="62534"/>
                      <a:pt x="27017" y="63466"/>
                      <a:pt x="25439" y="64554"/>
                    </a:cubicBezTo>
                    <a:cubicBezTo>
                      <a:pt x="22139" y="66574"/>
                      <a:pt x="18696" y="68595"/>
                      <a:pt x="15254" y="70771"/>
                    </a:cubicBezTo>
                    <a:cubicBezTo>
                      <a:pt x="11811" y="73102"/>
                      <a:pt x="8368" y="75744"/>
                      <a:pt x="5499" y="79318"/>
                    </a:cubicBezTo>
                    <a:cubicBezTo>
                      <a:pt x="4064" y="81027"/>
                      <a:pt x="2773" y="83203"/>
                      <a:pt x="1912" y="85379"/>
                    </a:cubicBezTo>
                    <a:cubicBezTo>
                      <a:pt x="1482" y="86467"/>
                      <a:pt x="1052" y="87710"/>
                      <a:pt x="908" y="88953"/>
                    </a:cubicBezTo>
                    <a:cubicBezTo>
                      <a:pt x="621" y="90196"/>
                      <a:pt x="621" y="91284"/>
                      <a:pt x="478" y="92372"/>
                    </a:cubicBezTo>
                    <a:cubicBezTo>
                      <a:pt x="335" y="94704"/>
                      <a:pt x="335" y="97034"/>
                      <a:pt x="1052" y="99521"/>
                    </a:cubicBezTo>
                    <a:cubicBezTo>
                      <a:pt x="1626" y="101852"/>
                      <a:pt x="2917" y="104182"/>
                      <a:pt x="4782" y="105737"/>
                    </a:cubicBezTo>
                    <a:cubicBezTo>
                      <a:pt x="6646" y="107290"/>
                      <a:pt x="8798" y="108068"/>
                      <a:pt x="10807" y="108378"/>
                    </a:cubicBezTo>
                    <a:cubicBezTo>
                      <a:pt x="12958" y="108690"/>
                      <a:pt x="14967" y="108690"/>
                      <a:pt x="16975" y="108378"/>
                    </a:cubicBezTo>
                    <a:cubicBezTo>
                      <a:pt x="20992" y="107913"/>
                      <a:pt x="24721" y="106669"/>
                      <a:pt x="28308" y="105116"/>
                    </a:cubicBezTo>
                    <a:cubicBezTo>
                      <a:pt x="24434" y="105893"/>
                      <a:pt x="20561" y="106358"/>
                      <a:pt x="16832" y="106203"/>
                    </a:cubicBezTo>
                    <a:cubicBezTo>
                      <a:pt x="14967" y="106048"/>
                      <a:pt x="13102" y="105893"/>
                      <a:pt x="11380" y="105270"/>
                    </a:cubicBezTo>
                    <a:cubicBezTo>
                      <a:pt x="9659" y="104805"/>
                      <a:pt x="8081" y="103872"/>
                      <a:pt x="7077" y="102629"/>
                    </a:cubicBezTo>
                    <a:cubicBezTo>
                      <a:pt x="4925" y="100297"/>
                      <a:pt x="4638" y="96568"/>
                      <a:pt x="5355" y="92838"/>
                    </a:cubicBezTo>
                    <a:cubicBezTo>
                      <a:pt x="5355" y="92217"/>
                      <a:pt x="5642" y="91129"/>
                      <a:pt x="5786" y="90352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8" name="Content Placeholder 5">
              <a:extLst>
                <a:ext uri="{FF2B5EF4-FFF2-40B4-BE49-F238E27FC236}">
                  <a16:creationId xmlns:a16="http://schemas.microsoft.com/office/drawing/2014/main" id="{2CFC70B2-D61B-8F25-1778-ABAEBFD88723}"/>
                </a:ext>
              </a:extLst>
            </p:cNvPr>
            <p:cNvGrpSpPr/>
            <p:nvPr/>
          </p:nvGrpSpPr>
          <p:grpSpPr>
            <a:xfrm>
              <a:off x="7252133" y="5320156"/>
              <a:ext cx="144455" cy="139474"/>
              <a:chOff x="7252133" y="5320156"/>
              <a:chExt cx="144455" cy="139474"/>
            </a:xfrm>
            <a:solidFill>
              <a:srgbClr val="262261"/>
            </a:solidFill>
          </p:grpSpPr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B867D268-4544-7586-727F-26D5B2C24A65}"/>
                  </a:ext>
                </a:extLst>
              </p:cNvPr>
              <p:cNvSpPr/>
              <p:nvPr/>
            </p:nvSpPr>
            <p:spPr>
              <a:xfrm>
                <a:off x="7293859" y="5386200"/>
                <a:ext cx="48650" cy="55639"/>
              </a:xfrm>
              <a:custGeom>
                <a:avLst/>
                <a:gdLst>
                  <a:gd name="connsiteX0" fmla="*/ 48483 w 48650"/>
                  <a:gd name="connsiteY0" fmla="*/ 10200 h 55639"/>
                  <a:gd name="connsiteX1" fmla="*/ 36823 w 48650"/>
                  <a:gd name="connsiteY1" fmla="*/ -57 h 55639"/>
                  <a:gd name="connsiteX2" fmla="*/ -168 w 48650"/>
                  <a:gd name="connsiteY2" fmla="*/ 45484 h 55639"/>
                  <a:gd name="connsiteX3" fmla="*/ 11650 w 48650"/>
                  <a:gd name="connsiteY3" fmla="*/ 55582 h 5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650" h="55639">
                    <a:moveTo>
                      <a:pt x="48483" y="10200"/>
                    </a:moveTo>
                    <a:lnTo>
                      <a:pt x="36823" y="-57"/>
                    </a:lnTo>
                    <a:lnTo>
                      <a:pt x="-168" y="45484"/>
                    </a:lnTo>
                    <a:lnTo>
                      <a:pt x="11650" y="55582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AA52D7AA-9B84-ACA4-E871-933E8B25C689}"/>
                  </a:ext>
                </a:extLst>
              </p:cNvPr>
              <p:cNvSpPr/>
              <p:nvPr/>
            </p:nvSpPr>
            <p:spPr>
              <a:xfrm>
                <a:off x="7285163" y="5439815"/>
                <a:ext cx="13977" cy="15074"/>
              </a:xfrm>
              <a:custGeom>
                <a:avLst/>
                <a:gdLst>
                  <a:gd name="connsiteX0" fmla="*/ 9467 w 13977"/>
                  <a:gd name="connsiteY0" fmla="*/ 4919 h 15074"/>
                  <a:gd name="connsiteX1" fmla="*/ 3247 w 13977"/>
                  <a:gd name="connsiteY1" fmla="*/ -57 h 15074"/>
                  <a:gd name="connsiteX2" fmla="*/ -168 w 13977"/>
                  <a:gd name="connsiteY2" fmla="*/ 15018 h 15074"/>
                  <a:gd name="connsiteX3" fmla="*/ 13809 w 13977"/>
                  <a:gd name="connsiteY3" fmla="*/ 8651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77" h="15074">
                    <a:moveTo>
                      <a:pt x="9467" y="4919"/>
                    </a:moveTo>
                    <a:lnTo>
                      <a:pt x="3247" y="-57"/>
                    </a:lnTo>
                    <a:lnTo>
                      <a:pt x="-168" y="15018"/>
                    </a:lnTo>
                    <a:lnTo>
                      <a:pt x="13809" y="865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B5605C53-1002-8110-2831-3C6015EA9AAC}"/>
                  </a:ext>
                </a:extLst>
              </p:cNvPr>
              <p:cNvSpPr/>
              <p:nvPr/>
            </p:nvSpPr>
            <p:spPr>
              <a:xfrm>
                <a:off x="7378562" y="5320156"/>
                <a:ext cx="18026" cy="17404"/>
              </a:xfrm>
              <a:custGeom>
                <a:avLst/>
                <a:gdLst>
                  <a:gd name="connsiteX0" fmla="*/ -168 w 18026"/>
                  <a:gd name="connsiteY0" fmla="*/ 7248 h 17404"/>
                  <a:gd name="connsiteX1" fmla="*/ 11638 w 18026"/>
                  <a:gd name="connsiteY1" fmla="*/ 17347 h 17404"/>
                  <a:gd name="connsiteX2" fmla="*/ 17858 w 18026"/>
                  <a:gd name="connsiteY2" fmla="*/ 9725 h 17404"/>
                  <a:gd name="connsiteX3" fmla="*/ 5736 w 18026"/>
                  <a:gd name="connsiteY3" fmla="*/ -57 h 1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6" h="17404">
                    <a:moveTo>
                      <a:pt x="-168" y="7248"/>
                    </a:moveTo>
                    <a:lnTo>
                      <a:pt x="11638" y="17347"/>
                    </a:lnTo>
                    <a:lnTo>
                      <a:pt x="17858" y="9725"/>
                    </a:lnTo>
                    <a:lnTo>
                      <a:pt x="5736" y="-57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AFFB2DBC-0330-28EC-F364-E887C0ABB442}"/>
                  </a:ext>
                </a:extLst>
              </p:cNvPr>
              <p:cNvSpPr/>
              <p:nvPr/>
            </p:nvSpPr>
            <p:spPr>
              <a:xfrm>
                <a:off x="7336595" y="5334756"/>
                <a:ext cx="52714" cy="65433"/>
              </a:xfrm>
              <a:custGeom>
                <a:avLst/>
                <a:gdLst>
                  <a:gd name="connsiteX0" fmla="*/ 18639 w 52714"/>
                  <a:gd name="connsiteY0" fmla="*/ 59473 h 65433"/>
                  <a:gd name="connsiteX1" fmla="*/ 25944 w 52714"/>
                  <a:gd name="connsiteY1" fmla="*/ 65376 h 65433"/>
                  <a:gd name="connsiteX2" fmla="*/ 44434 w 52714"/>
                  <a:gd name="connsiteY2" fmla="*/ 42691 h 65433"/>
                  <a:gd name="connsiteX3" fmla="*/ 52203 w 52714"/>
                  <a:gd name="connsiteY3" fmla="*/ 19066 h 65433"/>
                  <a:gd name="connsiteX4" fmla="*/ 47861 w 52714"/>
                  <a:gd name="connsiteY4" fmla="*/ 10200 h 65433"/>
                  <a:gd name="connsiteX5" fmla="*/ 36043 w 52714"/>
                  <a:gd name="connsiteY5" fmla="*/ -57 h 65433"/>
                  <a:gd name="connsiteX6" fmla="*/ -168 w 52714"/>
                  <a:gd name="connsiteY6" fmla="*/ 44240 h 65433"/>
                  <a:gd name="connsiteX7" fmla="*/ 11650 w 52714"/>
                  <a:gd name="connsiteY7" fmla="*/ 54497 h 65433"/>
                  <a:gd name="connsiteX8" fmla="*/ 41641 w 52714"/>
                  <a:gd name="connsiteY8" fmla="*/ 17506 h 65433"/>
                  <a:gd name="connsiteX9" fmla="*/ 42885 w 52714"/>
                  <a:gd name="connsiteY9" fmla="*/ 20774 h 65433"/>
                  <a:gd name="connsiteX10" fmla="*/ 37287 w 52714"/>
                  <a:gd name="connsiteY10" fmla="*/ 36629 h 65433"/>
                  <a:gd name="connsiteX11" fmla="*/ 18639 w 52714"/>
                  <a:gd name="connsiteY11" fmla="*/ 59473 h 65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14" h="65433">
                    <a:moveTo>
                      <a:pt x="18639" y="59473"/>
                    </a:moveTo>
                    <a:lnTo>
                      <a:pt x="25944" y="65376"/>
                    </a:lnTo>
                    <a:lnTo>
                      <a:pt x="44434" y="42691"/>
                    </a:lnTo>
                    <a:cubicBezTo>
                      <a:pt x="50654" y="35532"/>
                      <a:pt x="53606" y="26519"/>
                      <a:pt x="52203" y="19066"/>
                    </a:cubicBezTo>
                    <a:cubicBezTo>
                      <a:pt x="51581" y="15640"/>
                      <a:pt x="50032" y="12688"/>
                      <a:pt x="47861" y="10200"/>
                    </a:cubicBezTo>
                    <a:lnTo>
                      <a:pt x="36043" y="-57"/>
                    </a:lnTo>
                    <a:lnTo>
                      <a:pt x="-168" y="44240"/>
                    </a:lnTo>
                    <a:lnTo>
                      <a:pt x="11650" y="54497"/>
                    </a:lnTo>
                    <a:lnTo>
                      <a:pt x="41641" y="17506"/>
                    </a:lnTo>
                    <a:cubicBezTo>
                      <a:pt x="42263" y="18444"/>
                      <a:pt x="42727" y="19530"/>
                      <a:pt x="42885" y="20774"/>
                    </a:cubicBezTo>
                    <a:cubicBezTo>
                      <a:pt x="43813" y="25433"/>
                      <a:pt x="41482" y="31653"/>
                      <a:pt x="37287" y="36629"/>
                    </a:cubicBezTo>
                    <a:lnTo>
                      <a:pt x="18639" y="59473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5B14BBAC-47B6-A962-BCE0-68AC866487A4}"/>
                  </a:ext>
                </a:extLst>
              </p:cNvPr>
              <p:cNvSpPr/>
              <p:nvPr/>
            </p:nvSpPr>
            <p:spPr>
              <a:xfrm>
                <a:off x="7252133" y="5351133"/>
                <a:ext cx="59130" cy="108497"/>
              </a:xfrm>
              <a:custGeom>
                <a:avLst/>
                <a:gdLst>
                  <a:gd name="connsiteX0" fmla="*/ 5664 w 59130"/>
                  <a:gd name="connsiteY0" fmla="*/ 90186 h 108497"/>
                  <a:gd name="connsiteX1" fmla="*/ 6749 w 59130"/>
                  <a:gd name="connsiteY1" fmla="*/ 87845 h 108497"/>
                  <a:gd name="connsiteX2" fmla="*/ 10165 w 59130"/>
                  <a:gd name="connsiteY2" fmla="*/ 83807 h 108497"/>
                  <a:gd name="connsiteX3" fmla="*/ 19800 w 59130"/>
                  <a:gd name="connsiteY3" fmla="*/ 77441 h 108497"/>
                  <a:gd name="connsiteX4" fmla="*/ 30995 w 59130"/>
                  <a:gd name="connsiteY4" fmla="*/ 72001 h 108497"/>
                  <a:gd name="connsiteX5" fmla="*/ 36899 w 59130"/>
                  <a:gd name="connsiteY5" fmla="*/ 68574 h 108497"/>
                  <a:gd name="connsiteX6" fmla="*/ 40009 w 59130"/>
                  <a:gd name="connsiteY6" fmla="*/ 66098 h 108497"/>
                  <a:gd name="connsiteX7" fmla="*/ 42802 w 59130"/>
                  <a:gd name="connsiteY7" fmla="*/ 61744 h 108497"/>
                  <a:gd name="connsiteX8" fmla="*/ 42802 w 59130"/>
                  <a:gd name="connsiteY8" fmla="*/ 55682 h 108497"/>
                  <a:gd name="connsiteX9" fmla="*/ 39850 w 59130"/>
                  <a:gd name="connsiteY9" fmla="*/ 51328 h 108497"/>
                  <a:gd name="connsiteX10" fmla="*/ 33325 w 59130"/>
                  <a:gd name="connsiteY10" fmla="*/ 47133 h 108497"/>
                  <a:gd name="connsiteX11" fmla="*/ 21824 w 59130"/>
                  <a:gd name="connsiteY11" fmla="*/ 42157 h 108497"/>
                  <a:gd name="connsiteX12" fmla="*/ 13738 w 59130"/>
                  <a:gd name="connsiteY12" fmla="*/ 36095 h 108497"/>
                  <a:gd name="connsiteX13" fmla="*/ 11883 w 59130"/>
                  <a:gd name="connsiteY13" fmla="*/ 27241 h 108497"/>
                  <a:gd name="connsiteX14" fmla="*/ 15299 w 59130"/>
                  <a:gd name="connsiteY14" fmla="*/ 17300 h 108497"/>
                  <a:gd name="connsiteX15" fmla="*/ 34253 w 59130"/>
                  <a:gd name="connsiteY15" fmla="*/ 5324 h 108497"/>
                  <a:gd name="connsiteX16" fmla="*/ 46376 w 59130"/>
                  <a:gd name="connsiteY16" fmla="*/ 2994 h 108497"/>
                  <a:gd name="connsiteX17" fmla="*/ 52596 w 59130"/>
                  <a:gd name="connsiteY17" fmla="*/ 2372 h 108497"/>
                  <a:gd name="connsiteX18" fmla="*/ 58962 w 59130"/>
                  <a:gd name="connsiteY18" fmla="*/ 2067 h 108497"/>
                  <a:gd name="connsiteX19" fmla="*/ 33167 w 59130"/>
                  <a:gd name="connsiteY19" fmla="*/ 506 h 108497"/>
                  <a:gd name="connsiteX20" fmla="*/ 20275 w 59130"/>
                  <a:gd name="connsiteY20" fmla="*/ 4080 h 108497"/>
                  <a:gd name="connsiteX21" fmla="*/ 9079 w 59130"/>
                  <a:gd name="connsiteY21" fmla="*/ 12630 h 108497"/>
                  <a:gd name="connsiteX22" fmla="*/ 5347 w 59130"/>
                  <a:gd name="connsiteY22" fmla="*/ 18849 h 108497"/>
                  <a:gd name="connsiteX23" fmla="*/ 3334 w 59130"/>
                  <a:gd name="connsiteY23" fmla="*/ 25838 h 108497"/>
                  <a:gd name="connsiteX24" fmla="*/ 3176 w 59130"/>
                  <a:gd name="connsiteY24" fmla="*/ 33460 h 108497"/>
                  <a:gd name="connsiteX25" fmla="*/ 6128 w 59130"/>
                  <a:gd name="connsiteY25" fmla="*/ 41071 h 108497"/>
                  <a:gd name="connsiteX26" fmla="*/ 11567 w 59130"/>
                  <a:gd name="connsiteY26" fmla="*/ 46669 h 108497"/>
                  <a:gd name="connsiteX27" fmla="*/ 17628 w 59130"/>
                  <a:gd name="connsiteY27" fmla="*/ 50401 h 108497"/>
                  <a:gd name="connsiteX28" fmla="*/ 29288 w 59130"/>
                  <a:gd name="connsiteY28" fmla="*/ 55524 h 108497"/>
                  <a:gd name="connsiteX29" fmla="*/ 33484 w 59130"/>
                  <a:gd name="connsiteY29" fmla="*/ 58012 h 108497"/>
                  <a:gd name="connsiteX30" fmla="*/ 34106 w 59130"/>
                  <a:gd name="connsiteY30" fmla="*/ 58792 h 108497"/>
                  <a:gd name="connsiteX31" fmla="*/ 34106 w 59130"/>
                  <a:gd name="connsiteY31" fmla="*/ 58792 h 108497"/>
                  <a:gd name="connsiteX32" fmla="*/ 33484 w 59130"/>
                  <a:gd name="connsiteY32" fmla="*/ 59720 h 108497"/>
                  <a:gd name="connsiteX33" fmla="*/ 31776 w 59130"/>
                  <a:gd name="connsiteY33" fmla="*/ 61280 h 108497"/>
                  <a:gd name="connsiteX34" fmla="*/ 26947 w 59130"/>
                  <a:gd name="connsiteY34" fmla="*/ 64379 h 108497"/>
                  <a:gd name="connsiteX35" fmla="*/ 15921 w 59130"/>
                  <a:gd name="connsiteY35" fmla="*/ 70599 h 108497"/>
                  <a:gd name="connsiteX36" fmla="*/ 5347 w 59130"/>
                  <a:gd name="connsiteY36" fmla="*/ 79148 h 108497"/>
                  <a:gd name="connsiteX37" fmla="*/ 1468 w 59130"/>
                  <a:gd name="connsiteY37" fmla="*/ 85210 h 108497"/>
                  <a:gd name="connsiteX38" fmla="*/ 383 w 59130"/>
                  <a:gd name="connsiteY38" fmla="*/ 88783 h 108497"/>
                  <a:gd name="connsiteX39" fmla="*/ -92 w 59130"/>
                  <a:gd name="connsiteY39" fmla="*/ 92198 h 108497"/>
                  <a:gd name="connsiteX40" fmla="*/ 530 w 59130"/>
                  <a:gd name="connsiteY40" fmla="*/ 99346 h 108497"/>
                  <a:gd name="connsiteX41" fmla="*/ 4578 w 59130"/>
                  <a:gd name="connsiteY41" fmla="*/ 105566 h 108497"/>
                  <a:gd name="connsiteX42" fmla="*/ 11103 w 59130"/>
                  <a:gd name="connsiteY42" fmla="*/ 108212 h 108497"/>
                  <a:gd name="connsiteX43" fmla="*/ 17787 w 59130"/>
                  <a:gd name="connsiteY43" fmla="*/ 108212 h 108497"/>
                  <a:gd name="connsiteX44" fmla="*/ 30057 w 59130"/>
                  <a:gd name="connsiteY44" fmla="*/ 104944 h 108497"/>
                  <a:gd name="connsiteX45" fmla="*/ 17628 w 59130"/>
                  <a:gd name="connsiteY45" fmla="*/ 106029 h 108497"/>
                  <a:gd name="connsiteX46" fmla="*/ 11725 w 59130"/>
                  <a:gd name="connsiteY46" fmla="*/ 105102 h 108497"/>
                  <a:gd name="connsiteX47" fmla="*/ 7066 w 59130"/>
                  <a:gd name="connsiteY47" fmla="*/ 102456 h 108497"/>
                  <a:gd name="connsiteX48" fmla="*/ 5200 w 59130"/>
                  <a:gd name="connsiteY48" fmla="*/ 92662 h 108497"/>
                  <a:gd name="connsiteX49" fmla="*/ 5664 w 59130"/>
                  <a:gd name="connsiteY49" fmla="*/ 90186 h 108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9130" h="108497">
                    <a:moveTo>
                      <a:pt x="5664" y="90186"/>
                    </a:moveTo>
                    <a:cubicBezTo>
                      <a:pt x="5970" y="89405"/>
                      <a:pt x="6286" y="88625"/>
                      <a:pt x="6749" y="87845"/>
                    </a:cubicBezTo>
                    <a:cubicBezTo>
                      <a:pt x="7688" y="86295"/>
                      <a:pt x="8774" y="85051"/>
                      <a:pt x="10165" y="83807"/>
                    </a:cubicBezTo>
                    <a:cubicBezTo>
                      <a:pt x="12811" y="81319"/>
                      <a:pt x="16226" y="79306"/>
                      <a:pt x="19800" y="77441"/>
                    </a:cubicBezTo>
                    <a:cubicBezTo>
                      <a:pt x="23374" y="75574"/>
                      <a:pt x="27105" y="73867"/>
                      <a:pt x="30995" y="72001"/>
                    </a:cubicBezTo>
                    <a:cubicBezTo>
                      <a:pt x="32862" y="71062"/>
                      <a:pt x="34875" y="69977"/>
                      <a:pt x="36899" y="68574"/>
                    </a:cubicBezTo>
                    <a:cubicBezTo>
                      <a:pt x="37985" y="67952"/>
                      <a:pt x="38923" y="67183"/>
                      <a:pt x="40009" y="66098"/>
                    </a:cubicBezTo>
                    <a:cubicBezTo>
                      <a:pt x="41094" y="65001"/>
                      <a:pt x="42180" y="63757"/>
                      <a:pt x="42802" y="61744"/>
                    </a:cubicBezTo>
                    <a:cubicBezTo>
                      <a:pt x="43583" y="59878"/>
                      <a:pt x="43424" y="57390"/>
                      <a:pt x="42802" y="55682"/>
                    </a:cubicBezTo>
                    <a:cubicBezTo>
                      <a:pt x="42180" y="53816"/>
                      <a:pt x="40936" y="52414"/>
                      <a:pt x="39850" y="51328"/>
                    </a:cubicBezTo>
                    <a:cubicBezTo>
                      <a:pt x="37521" y="49304"/>
                      <a:pt x="35349" y="48219"/>
                      <a:pt x="33325" y="47133"/>
                    </a:cubicBezTo>
                    <a:cubicBezTo>
                      <a:pt x="29288" y="45108"/>
                      <a:pt x="25398" y="43864"/>
                      <a:pt x="21824" y="42157"/>
                    </a:cubicBezTo>
                    <a:cubicBezTo>
                      <a:pt x="18409" y="40449"/>
                      <a:pt x="15458" y="38583"/>
                      <a:pt x="13738" y="36095"/>
                    </a:cubicBezTo>
                    <a:cubicBezTo>
                      <a:pt x="12030" y="33766"/>
                      <a:pt x="11409" y="30656"/>
                      <a:pt x="11883" y="27241"/>
                    </a:cubicBezTo>
                    <a:cubicBezTo>
                      <a:pt x="12347" y="23667"/>
                      <a:pt x="13433" y="20252"/>
                      <a:pt x="15299" y="17300"/>
                    </a:cubicBezTo>
                    <a:cubicBezTo>
                      <a:pt x="19178" y="11386"/>
                      <a:pt x="26483" y="7507"/>
                      <a:pt x="34253" y="5324"/>
                    </a:cubicBezTo>
                    <a:cubicBezTo>
                      <a:pt x="38143" y="4238"/>
                      <a:pt x="42180" y="3458"/>
                      <a:pt x="46376" y="2994"/>
                    </a:cubicBezTo>
                    <a:cubicBezTo>
                      <a:pt x="48400" y="2689"/>
                      <a:pt x="50571" y="2531"/>
                      <a:pt x="52596" y="2372"/>
                    </a:cubicBezTo>
                    <a:cubicBezTo>
                      <a:pt x="54620" y="2225"/>
                      <a:pt x="56791" y="2067"/>
                      <a:pt x="58962" y="2067"/>
                    </a:cubicBezTo>
                    <a:cubicBezTo>
                      <a:pt x="50571" y="-115"/>
                      <a:pt x="41875" y="-579"/>
                      <a:pt x="33167" y="506"/>
                    </a:cubicBezTo>
                    <a:cubicBezTo>
                      <a:pt x="28813" y="1128"/>
                      <a:pt x="24471" y="2225"/>
                      <a:pt x="20275" y="4080"/>
                    </a:cubicBezTo>
                    <a:cubicBezTo>
                      <a:pt x="16079" y="5946"/>
                      <a:pt x="12189" y="8751"/>
                      <a:pt x="9079" y="12630"/>
                    </a:cubicBezTo>
                    <a:cubicBezTo>
                      <a:pt x="7530" y="14495"/>
                      <a:pt x="6286" y="16678"/>
                      <a:pt x="5347" y="18849"/>
                    </a:cubicBezTo>
                    <a:cubicBezTo>
                      <a:pt x="4420" y="21179"/>
                      <a:pt x="3798" y="23350"/>
                      <a:pt x="3334" y="25838"/>
                    </a:cubicBezTo>
                    <a:cubicBezTo>
                      <a:pt x="2859" y="28326"/>
                      <a:pt x="2859" y="30814"/>
                      <a:pt x="3176" y="33460"/>
                    </a:cubicBezTo>
                    <a:cubicBezTo>
                      <a:pt x="3639" y="36095"/>
                      <a:pt x="4578" y="38742"/>
                      <a:pt x="6128" y="41071"/>
                    </a:cubicBezTo>
                    <a:cubicBezTo>
                      <a:pt x="7688" y="43401"/>
                      <a:pt x="9543" y="45108"/>
                      <a:pt x="11567" y="46669"/>
                    </a:cubicBezTo>
                    <a:cubicBezTo>
                      <a:pt x="13591" y="48219"/>
                      <a:pt x="15605" y="49304"/>
                      <a:pt x="17628" y="50401"/>
                    </a:cubicBezTo>
                    <a:cubicBezTo>
                      <a:pt x="21666" y="52414"/>
                      <a:pt x="25714" y="53975"/>
                      <a:pt x="29288" y="55524"/>
                    </a:cubicBezTo>
                    <a:cubicBezTo>
                      <a:pt x="30995" y="56304"/>
                      <a:pt x="32545" y="57232"/>
                      <a:pt x="33484" y="58012"/>
                    </a:cubicBezTo>
                    <a:cubicBezTo>
                      <a:pt x="33948" y="58317"/>
                      <a:pt x="34106" y="58634"/>
                      <a:pt x="34106" y="58792"/>
                    </a:cubicBezTo>
                    <a:cubicBezTo>
                      <a:pt x="34106" y="58939"/>
                      <a:pt x="34106" y="58792"/>
                      <a:pt x="34106" y="58792"/>
                    </a:cubicBezTo>
                    <a:cubicBezTo>
                      <a:pt x="34106" y="58792"/>
                      <a:pt x="33948" y="59256"/>
                      <a:pt x="33484" y="59720"/>
                    </a:cubicBezTo>
                    <a:cubicBezTo>
                      <a:pt x="33009" y="60183"/>
                      <a:pt x="32387" y="60658"/>
                      <a:pt x="31776" y="61280"/>
                    </a:cubicBezTo>
                    <a:cubicBezTo>
                      <a:pt x="30374" y="62366"/>
                      <a:pt x="28666" y="63293"/>
                      <a:pt x="26947" y="64379"/>
                    </a:cubicBezTo>
                    <a:cubicBezTo>
                      <a:pt x="23374" y="66403"/>
                      <a:pt x="19653" y="68427"/>
                      <a:pt x="15921" y="70599"/>
                    </a:cubicBezTo>
                    <a:cubicBezTo>
                      <a:pt x="12189" y="72928"/>
                      <a:pt x="8457" y="75574"/>
                      <a:pt x="5347" y="79148"/>
                    </a:cubicBezTo>
                    <a:cubicBezTo>
                      <a:pt x="3798" y="80856"/>
                      <a:pt x="2395" y="83027"/>
                      <a:pt x="1468" y="85210"/>
                    </a:cubicBezTo>
                    <a:cubicBezTo>
                      <a:pt x="1005" y="86295"/>
                      <a:pt x="530" y="87539"/>
                      <a:pt x="383" y="88783"/>
                    </a:cubicBezTo>
                    <a:cubicBezTo>
                      <a:pt x="66" y="90027"/>
                      <a:pt x="66" y="91113"/>
                      <a:pt x="-92" y="92198"/>
                    </a:cubicBezTo>
                    <a:cubicBezTo>
                      <a:pt x="-239" y="94528"/>
                      <a:pt x="-239" y="96858"/>
                      <a:pt x="530" y="99346"/>
                    </a:cubicBezTo>
                    <a:cubicBezTo>
                      <a:pt x="1152" y="101675"/>
                      <a:pt x="2554" y="104016"/>
                      <a:pt x="4578" y="105566"/>
                    </a:cubicBezTo>
                    <a:cubicBezTo>
                      <a:pt x="6591" y="107115"/>
                      <a:pt x="8921" y="107895"/>
                      <a:pt x="11103" y="108212"/>
                    </a:cubicBezTo>
                    <a:cubicBezTo>
                      <a:pt x="13433" y="108517"/>
                      <a:pt x="15605" y="108517"/>
                      <a:pt x="17787" y="108212"/>
                    </a:cubicBezTo>
                    <a:cubicBezTo>
                      <a:pt x="22141" y="107737"/>
                      <a:pt x="26178" y="106493"/>
                      <a:pt x="30057" y="104944"/>
                    </a:cubicBezTo>
                    <a:cubicBezTo>
                      <a:pt x="25861" y="105724"/>
                      <a:pt x="21666" y="106188"/>
                      <a:pt x="17628" y="106029"/>
                    </a:cubicBezTo>
                    <a:cubicBezTo>
                      <a:pt x="15605" y="105882"/>
                      <a:pt x="13591" y="105724"/>
                      <a:pt x="11725" y="105102"/>
                    </a:cubicBezTo>
                    <a:cubicBezTo>
                      <a:pt x="9860" y="104638"/>
                      <a:pt x="8152" y="103700"/>
                      <a:pt x="7066" y="102456"/>
                    </a:cubicBezTo>
                    <a:cubicBezTo>
                      <a:pt x="4725" y="100126"/>
                      <a:pt x="4420" y="96394"/>
                      <a:pt x="5200" y="92662"/>
                    </a:cubicBezTo>
                    <a:cubicBezTo>
                      <a:pt x="5200" y="92040"/>
                      <a:pt x="5506" y="90955"/>
                      <a:pt x="5664" y="90186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4" name="Content Placeholder 5">
              <a:extLst>
                <a:ext uri="{FF2B5EF4-FFF2-40B4-BE49-F238E27FC236}">
                  <a16:creationId xmlns:a16="http://schemas.microsoft.com/office/drawing/2014/main" id="{F5502C4F-DEE8-8F52-0354-7C41F01F7271}"/>
                </a:ext>
              </a:extLst>
            </p:cNvPr>
            <p:cNvGrpSpPr/>
            <p:nvPr/>
          </p:nvGrpSpPr>
          <p:grpSpPr>
            <a:xfrm>
              <a:off x="7252133" y="5704656"/>
              <a:ext cx="144455" cy="139474"/>
              <a:chOff x="7252133" y="5704656"/>
              <a:chExt cx="144455" cy="139474"/>
            </a:xfrm>
            <a:solidFill>
              <a:srgbClr val="262261"/>
            </a:solidFill>
          </p:grpSpPr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0B014283-C90C-51FF-A394-1EA7EE3B6DFF}"/>
                  </a:ext>
                </a:extLst>
              </p:cNvPr>
              <p:cNvSpPr/>
              <p:nvPr/>
            </p:nvSpPr>
            <p:spPr>
              <a:xfrm>
                <a:off x="7293859" y="5770700"/>
                <a:ext cx="48650" cy="55639"/>
              </a:xfrm>
              <a:custGeom>
                <a:avLst/>
                <a:gdLst>
                  <a:gd name="connsiteX0" fmla="*/ 48483 w 48650"/>
                  <a:gd name="connsiteY0" fmla="*/ 10200 h 55639"/>
                  <a:gd name="connsiteX1" fmla="*/ 36823 w 48650"/>
                  <a:gd name="connsiteY1" fmla="*/ -57 h 55639"/>
                  <a:gd name="connsiteX2" fmla="*/ -168 w 48650"/>
                  <a:gd name="connsiteY2" fmla="*/ 45484 h 55639"/>
                  <a:gd name="connsiteX3" fmla="*/ 11650 w 48650"/>
                  <a:gd name="connsiteY3" fmla="*/ 55582 h 5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650" h="55639">
                    <a:moveTo>
                      <a:pt x="48483" y="10200"/>
                    </a:moveTo>
                    <a:lnTo>
                      <a:pt x="36823" y="-57"/>
                    </a:lnTo>
                    <a:lnTo>
                      <a:pt x="-168" y="45484"/>
                    </a:lnTo>
                    <a:lnTo>
                      <a:pt x="11650" y="55582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5058E7A3-BCB7-CFA8-301A-49BE68073024}"/>
                  </a:ext>
                </a:extLst>
              </p:cNvPr>
              <p:cNvSpPr/>
              <p:nvPr/>
            </p:nvSpPr>
            <p:spPr>
              <a:xfrm>
                <a:off x="7285163" y="5824315"/>
                <a:ext cx="13977" cy="15074"/>
              </a:xfrm>
              <a:custGeom>
                <a:avLst/>
                <a:gdLst>
                  <a:gd name="connsiteX0" fmla="*/ 9467 w 13977"/>
                  <a:gd name="connsiteY0" fmla="*/ 4919 h 15074"/>
                  <a:gd name="connsiteX1" fmla="*/ 3247 w 13977"/>
                  <a:gd name="connsiteY1" fmla="*/ -57 h 15074"/>
                  <a:gd name="connsiteX2" fmla="*/ -168 w 13977"/>
                  <a:gd name="connsiteY2" fmla="*/ 15018 h 15074"/>
                  <a:gd name="connsiteX3" fmla="*/ 13809 w 13977"/>
                  <a:gd name="connsiteY3" fmla="*/ 8651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77" h="15074">
                    <a:moveTo>
                      <a:pt x="9467" y="4919"/>
                    </a:moveTo>
                    <a:lnTo>
                      <a:pt x="3247" y="-57"/>
                    </a:lnTo>
                    <a:lnTo>
                      <a:pt x="-168" y="15018"/>
                    </a:lnTo>
                    <a:lnTo>
                      <a:pt x="13809" y="865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E760F1C9-87A2-295C-06FF-98B3DEC79E25}"/>
                  </a:ext>
                </a:extLst>
              </p:cNvPr>
              <p:cNvSpPr/>
              <p:nvPr/>
            </p:nvSpPr>
            <p:spPr>
              <a:xfrm>
                <a:off x="7378562" y="5704656"/>
                <a:ext cx="18026" cy="17404"/>
              </a:xfrm>
              <a:custGeom>
                <a:avLst/>
                <a:gdLst>
                  <a:gd name="connsiteX0" fmla="*/ -168 w 18026"/>
                  <a:gd name="connsiteY0" fmla="*/ 7248 h 17404"/>
                  <a:gd name="connsiteX1" fmla="*/ 11638 w 18026"/>
                  <a:gd name="connsiteY1" fmla="*/ 17347 h 17404"/>
                  <a:gd name="connsiteX2" fmla="*/ 17858 w 18026"/>
                  <a:gd name="connsiteY2" fmla="*/ 9725 h 17404"/>
                  <a:gd name="connsiteX3" fmla="*/ 5736 w 18026"/>
                  <a:gd name="connsiteY3" fmla="*/ -57 h 1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6" h="17404">
                    <a:moveTo>
                      <a:pt x="-168" y="7248"/>
                    </a:moveTo>
                    <a:lnTo>
                      <a:pt x="11638" y="17347"/>
                    </a:lnTo>
                    <a:lnTo>
                      <a:pt x="17858" y="9725"/>
                    </a:lnTo>
                    <a:lnTo>
                      <a:pt x="5736" y="-57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05E5BD9-5A7E-F38F-2933-0085763E7D8F}"/>
                  </a:ext>
                </a:extLst>
              </p:cNvPr>
              <p:cNvSpPr/>
              <p:nvPr/>
            </p:nvSpPr>
            <p:spPr>
              <a:xfrm>
                <a:off x="7336595" y="5719256"/>
                <a:ext cx="52714" cy="65433"/>
              </a:xfrm>
              <a:custGeom>
                <a:avLst/>
                <a:gdLst>
                  <a:gd name="connsiteX0" fmla="*/ 18639 w 52714"/>
                  <a:gd name="connsiteY0" fmla="*/ 59473 h 65433"/>
                  <a:gd name="connsiteX1" fmla="*/ 25944 w 52714"/>
                  <a:gd name="connsiteY1" fmla="*/ 65376 h 65433"/>
                  <a:gd name="connsiteX2" fmla="*/ 44434 w 52714"/>
                  <a:gd name="connsiteY2" fmla="*/ 42691 h 65433"/>
                  <a:gd name="connsiteX3" fmla="*/ 52203 w 52714"/>
                  <a:gd name="connsiteY3" fmla="*/ 19066 h 65433"/>
                  <a:gd name="connsiteX4" fmla="*/ 47861 w 52714"/>
                  <a:gd name="connsiteY4" fmla="*/ 10200 h 65433"/>
                  <a:gd name="connsiteX5" fmla="*/ 36043 w 52714"/>
                  <a:gd name="connsiteY5" fmla="*/ -57 h 65433"/>
                  <a:gd name="connsiteX6" fmla="*/ -168 w 52714"/>
                  <a:gd name="connsiteY6" fmla="*/ 44240 h 65433"/>
                  <a:gd name="connsiteX7" fmla="*/ 11650 w 52714"/>
                  <a:gd name="connsiteY7" fmla="*/ 54497 h 65433"/>
                  <a:gd name="connsiteX8" fmla="*/ 41641 w 52714"/>
                  <a:gd name="connsiteY8" fmla="*/ 17506 h 65433"/>
                  <a:gd name="connsiteX9" fmla="*/ 42885 w 52714"/>
                  <a:gd name="connsiteY9" fmla="*/ 20774 h 65433"/>
                  <a:gd name="connsiteX10" fmla="*/ 37287 w 52714"/>
                  <a:gd name="connsiteY10" fmla="*/ 36629 h 65433"/>
                  <a:gd name="connsiteX11" fmla="*/ 18639 w 52714"/>
                  <a:gd name="connsiteY11" fmla="*/ 59473 h 65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14" h="65433">
                    <a:moveTo>
                      <a:pt x="18639" y="59473"/>
                    </a:moveTo>
                    <a:lnTo>
                      <a:pt x="25944" y="65376"/>
                    </a:lnTo>
                    <a:lnTo>
                      <a:pt x="44434" y="42691"/>
                    </a:lnTo>
                    <a:cubicBezTo>
                      <a:pt x="50654" y="35532"/>
                      <a:pt x="53606" y="26519"/>
                      <a:pt x="52203" y="19066"/>
                    </a:cubicBezTo>
                    <a:cubicBezTo>
                      <a:pt x="51581" y="15640"/>
                      <a:pt x="50032" y="12688"/>
                      <a:pt x="47861" y="10200"/>
                    </a:cubicBezTo>
                    <a:lnTo>
                      <a:pt x="36043" y="-57"/>
                    </a:lnTo>
                    <a:lnTo>
                      <a:pt x="-168" y="44240"/>
                    </a:lnTo>
                    <a:lnTo>
                      <a:pt x="11650" y="54497"/>
                    </a:lnTo>
                    <a:lnTo>
                      <a:pt x="41641" y="17506"/>
                    </a:lnTo>
                    <a:cubicBezTo>
                      <a:pt x="42263" y="18444"/>
                      <a:pt x="42727" y="19530"/>
                      <a:pt x="42885" y="20774"/>
                    </a:cubicBezTo>
                    <a:cubicBezTo>
                      <a:pt x="43813" y="25433"/>
                      <a:pt x="41482" y="31653"/>
                      <a:pt x="37287" y="36629"/>
                    </a:cubicBezTo>
                    <a:lnTo>
                      <a:pt x="18639" y="59473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3207FCCD-C13E-C3BC-11F6-9B5B10536211}"/>
                  </a:ext>
                </a:extLst>
              </p:cNvPr>
              <p:cNvSpPr/>
              <p:nvPr/>
            </p:nvSpPr>
            <p:spPr>
              <a:xfrm>
                <a:off x="7252133" y="5735633"/>
                <a:ext cx="59130" cy="108497"/>
              </a:xfrm>
              <a:custGeom>
                <a:avLst/>
                <a:gdLst>
                  <a:gd name="connsiteX0" fmla="*/ 5664 w 59130"/>
                  <a:gd name="connsiteY0" fmla="*/ 90186 h 108497"/>
                  <a:gd name="connsiteX1" fmla="*/ 6749 w 59130"/>
                  <a:gd name="connsiteY1" fmla="*/ 87845 h 108497"/>
                  <a:gd name="connsiteX2" fmla="*/ 10165 w 59130"/>
                  <a:gd name="connsiteY2" fmla="*/ 83807 h 108497"/>
                  <a:gd name="connsiteX3" fmla="*/ 19800 w 59130"/>
                  <a:gd name="connsiteY3" fmla="*/ 77441 h 108497"/>
                  <a:gd name="connsiteX4" fmla="*/ 30995 w 59130"/>
                  <a:gd name="connsiteY4" fmla="*/ 72001 h 108497"/>
                  <a:gd name="connsiteX5" fmla="*/ 36899 w 59130"/>
                  <a:gd name="connsiteY5" fmla="*/ 68574 h 108497"/>
                  <a:gd name="connsiteX6" fmla="*/ 40009 w 59130"/>
                  <a:gd name="connsiteY6" fmla="*/ 66098 h 108497"/>
                  <a:gd name="connsiteX7" fmla="*/ 42802 w 59130"/>
                  <a:gd name="connsiteY7" fmla="*/ 61744 h 108497"/>
                  <a:gd name="connsiteX8" fmla="*/ 42802 w 59130"/>
                  <a:gd name="connsiteY8" fmla="*/ 55682 h 108497"/>
                  <a:gd name="connsiteX9" fmla="*/ 39850 w 59130"/>
                  <a:gd name="connsiteY9" fmla="*/ 51328 h 108497"/>
                  <a:gd name="connsiteX10" fmla="*/ 33325 w 59130"/>
                  <a:gd name="connsiteY10" fmla="*/ 47133 h 108497"/>
                  <a:gd name="connsiteX11" fmla="*/ 21824 w 59130"/>
                  <a:gd name="connsiteY11" fmla="*/ 42157 h 108497"/>
                  <a:gd name="connsiteX12" fmla="*/ 13738 w 59130"/>
                  <a:gd name="connsiteY12" fmla="*/ 36095 h 108497"/>
                  <a:gd name="connsiteX13" fmla="*/ 11883 w 59130"/>
                  <a:gd name="connsiteY13" fmla="*/ 27241 h 108497"/>
                  <a:gd name="connsiteX14" fmla="*/ 15299 w 59130"/>
                  <a:gd name="connsiteY14" fmla="*/ 17300 h 108497"/>
                  <a:gd name="connsiteX15" fmla="*/ 34253 w 59130"/>
                  <a:gd name="connsiteY15" fmla="*/ 5324 h 108497"/>
                  <a:gd name="connsiteX16" fmla="*/ 46376 w 59130"/>
                  <a:gd name="connsiteY16" fmla="*/ 2994 h 108497"/>
                  <a:gd name="connsiteX17" fmla="*/ 52596 w 59130"/>
                  <a:gd name="connsiteY17" fmla="*/ 2372 h 108497"/>
                  <a:gd name="connsiteX18" fmla="*/ 58962 w 59130"/>
                  <a:gd name="connsiteY18" fmla="*/ 2067 h 108497"/>
                  <a:gd name="connsiteX19" fmla="*/ 33167 w 59130"/>
                  <a:gd name="connsiteY19" fmla="*/ 506 h 108497"/>
                  <a:gd name="connsiteX20" fmla="*/ 20275 w 59130"/>
                  <a:gd name="connsiteY20" fmla="*/ 4080 h 108497"/>
                  <a:gd name="connsiteX21" fmla="*/ 9079 w 59130"/>
                  <a:gd name="connsiteY21" fmla="*/ 12630 h 108497"/>
                  <a:gd name="connsiteX22" fmla="*/ 5347 w 59130"/>
                  <a:gd name="connsiteY22" fmla="*/ 18849 h 108497"/>
                  <a:gd name="connsiteX23" fmla="*/ 3334 w 59130"/>
                  <a:gd name="connsiteY23" fmla="*/ 25838 h 108497"/>
                  <a:gd name="connsiteX24" fmla="*/ 3176 w 59130"/>
                  <a:gd name="connsiteY24" fmla="*/ 33460 h 108497"/>
                  <a:gd name="connsiteX25" fmla="*/ 6128 w 59130"/>
                  <a:gd name="connsiteY25" fmla="*/ 41071 h 108497"/>
                  <a:gd name="connsiteX26" fmla="*/ 11567 w 59130"/>
                  <a:gd name="connsiteY26" fmla="*/ 46669 h 108497"/>
                  <a:gd name="connsiteX27" fmla="*/ 17628 w 59130"/>
                  <a:gd name="connsiteY27" fmla="*/ 50401 h 108497"/>
                  <a:gd name="connsiteX28" fmla="*/ 29288 w 59130"/>
                  <a:gd name="connsiteY28" fmla="*/ 55524 h 108497"/>
                  <a:gd name="connsiteX29" fmla="*/ 33484 w 59130"/>
                  <a:gd name="connsiteY29" fmla="*/ 58012 h 108497"/>
                  <a:gd name="connsiteX30" fmla="*/ 34106 w 59130"/>
                  <a:gd name="connsiteY30" fmla="*/ 58792 h 108497"/>
                  <a:gd name="connsiteX31" fmla="*/ 34106 w 59130"/>
                  <a:gd name="connsiteY31" fmla="*/ 58792 h 108497"/>
                  <a:gd name="connsiteX32" fmla="*/ 33484 w 59130"/>
                  <a:gd name="connsiteY32" fmla="*/ 59720 h 108497"/>
                  <a:gd name="connsiteX33" fmla="*/ 31776 w 59130"/>
                  <a:gd name="connsiteY33" fmla="*/ 61280 h 108497"/>
                  <a:gd name="connsiteX34" fmla="*/ 26947 w 59130"/>
                  <a:gd name="connsiteY34" fmla="*/ 64379 h 108497"/>
                  <a:gd name="connsiteX35" fmla="*/ 15921 w 59130"/>
                  <a:gd name="connsiteY35" fmla="*/ 70599 h 108497"/>
                  <a:gd name="connsiteX36" fmla="*/ 5347 w 59130"/>
                  <a:gd name="connsiteY36" fmla="*/ 79148 h 108497"/>
                  <a:gd name="connsiteX37" fmla="*/ 1468 w 59130"/>
                  <a:gd name="connsiteY37" fmla="*/ 85210 h 108497"/>
                  <a:gd name="connsiteX38" fmla="*/ 383 w 59130"/>
                  <a:gd name="connsiteY38" fmla="*/ 88783 h 108497"/>
                  <a:gd name="connsiteX39" fmla="*/ -92 w 59130"/>
                  <a:gd name="connsiteY39" fmla="*/ 92198 h 108497"/>
                  <a:gd name="connsiteX40" fmla="*/ 530 w 59130"/>
                  <a:gd name="connsiteY40" fmla="*/ 99346 h 108497"/>
                  <a:gd name="connsiteX41" fmla="*/ 4578 w 59130"/>
                  <a:gd name="connsiteY41" fmla="*/ 105566 h 108497"/>
                  <a:gd name="connsiteX42" fmla="*/ 11103 w 59130"/>
                  <a:gd name="connsiteY42" fmla="*/ 108212 h 108497"/>
                  <a:gd name="connsiteX43" fmla="*/ 17787 w 59130"/>
                  <a:gd name="connsiteY43" fmla="*/ 108212 h 108497"/>
                  <a:gd name="connsiteX44" fmla="*/ 30057 w 59130"/>
                  <a:gd name="connsiteY44" fmla="*/ 104944 h 108497"/>
                  <a:gd name="connsiteX45" fmla="*/ 17628 w 59130"/>
                  <a:gd name="connsiteY45" fmla="*/ 106029 h 108497"/>
                  <a:gd name="connsiteX46" fmla="*/ 11725 w 59130"/>
                  <a:gd name="connsiteY46" fmla="*/ 105102 h 108497"/>
                  <a:gd name="connsiteX47" fmla="*/ 7066 w 59130"/>
                  <a:gd name="connsiteY47" fmla="*/ 102456 h 108497"/>
                  <a:gd name="connsiteX48" fmla="*/ 5200 w 59130"/>
                  <a:gd name="connsiteY48" fmla="*/ 92662 h 108497"/>
                  <a:gd name="connsiteX49" fmla="*/ 5664 w 59130"/>
                  <a:gd name="connsiteY49" fmla="*/ 90186 h 108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9130" h="108497">
                    <a:moveTo>
                      <a:pt x="5664" y="90186"/>
                    </a:moveTo>
                    <a:cubicBezTo>
                      <a:pt x="5970" y="89405"/>
                      <a:pt x="6286" y="88625"/>
                      <a:pt x="6749" y="87845"/>
                    </a:cubicBezTo>
                    <a:cubicBezTo>
                      <a:pt x="7688" y="86295"/>
                      <a:pt x="8774" y="85051"/>
                      <a:pt x="10165" y="83807"/>
                    </a:cubicBezTo>
                    <a:cubicBezTo>
                      <a:pt x="12811" y="81319"/>
                      <a:pt x="16226" y="79306"/>
                      <a:pt x="19800" y="77441"/>
                    </a:cubicBezTo>
                    <a:cubicBezTo>
                      <a:pt x="23374" y="75574"/>
                      <a:pt x="27105" y="73867"/>
                      <a:pt x="30995" y="72001"/>
                    </a:cubicBezTo>
                    <a:cubicBezTo>
                      <a:pt x="32862" y="71062"/>
                      <a:pt x="34875" y="69977"/>
                      <a:pt x="36899" y="68574"/>
                    </a:cubicBezTo>
                    <a:cubicBezTo>
                      <a:pt x="37985" y="67952"/>
                      <a:pt x="38923" y="67183"/>
                      <a:pt x="40009" y="66098"/>
                    </a:cubicBezTo>
                    <a:cubicBezTo>
                      <a:pt x="41094" y="65001"/>
                      <a:pt x="42180" y="63757"/>
                      <a:pt x="42802" y="61744"/>
                    </a:cubicBezTo>
                    <a:cubicBezTo>
                      <a:pt x="43583" y="59878"/>
                      <a:pt x="43424" y="57390"/>
                      <a:pt x="42802" y="55682"/>
                    </a:cubicBezTo>
                    <a:cubicBezTo>
                      <a:pt x="42180" y="53816"/>
                      <a:pt x="40936" y="52414"/>
                      <a:pt x="39850" y="51328"/>
                    </a:cubicBezTo>
                    <a:cubicBezTo>
                      <a:pt x="37521" y="49304"/>
                      <a:pt x="35349" y="48219"/>
                      <a:pt x="33325" y="47133"/>
                    </a:cubicBezTo>
                    <a:cubicBezTo>
                      <a:pt x="29288" y="45108"/>
                      <a:pt x="25398" y="43864"/>
                      <a:pt x="21824" y="42157"/>
                    </a:cubicBezTo>
                    <a:cubicBezTo>
                      <a:pt x="18409" y="40449"/>
                      <a:pt x="15458" y="38583"/>
                      <a:pt x="13738" y="36095"/>
                    </a:cubicBezTo>
                    <a:cubicBezTo>
                      <a:pt x="12030" y="33766"/>
                      <a:pt x="11409" y="30656"/>
                      <a:pt x="11883" y="27241"/>
                    </a:cubicBezTo>
                    <a:cubicBezTo>
                      <a:pt x="12347" y="23667"/>
                      <a:pt x="13433" y="20252"/>
                      <a:pt x="15299" y="17300"/>
                    </a:cubicBezTo>
                    <a:cubicBezTo>
                      <a:pt x="19178" y="11386"/>
                      <a:pt x="26483" y="7507"/>
                      <a:pt x="34253" y="5324"/>
                    </a:cubicBezTo>
                    <a:cubicBezTo>
                      <a:pt x="38143" y="4238"/>
                      <a:pt x="42180" y="3458"/>
                      <a:pt x="46376" y="2994"/>
                    </a:cubicBezTo>
                    <a:cubicBezTo>
                      <a:pt x="48400" y="2689"/>
                      <a:pt x="50571" y="2531"/>
                      <a:pt x="52596" y="2372"/>
                    </a:cubicBezTo>
                    <a:cubicBezTo>
                      <a:pt x="54620" y="2225"/>
                      <a:pt x="56791" y="2067"/>
                      <a:pt x="58962" y="2067"/>
                    </a:cubicBezTo>
                    <a:cubicBezTo>
                      <a:pt x="50571" y="-115"/>
                      <a:pt x="41875" y="-579"/>
                      <a:pt x="33167" y="506"/>
                    </a:cubicBezTo>
                    <a:cubicBezTo>
                      <a:pt x="28813" y="1128"/>
                      <a:pt x="24471" y="2225"/>
                      <a:pt x="20275" y="4080"/>
                    </a:cubicBezTo>
                    <a:cubicBezTo>
                      <a:pt x="16079" y="5946"/>
                      <a:pt x="12189" y="8751"/>
                      <a:pt x="9079" y="12630"/>
                    </a:cubicBezTo>
                    <a:cubicBezTo>
                      <a:pt x="7530" y="14495"/>
                      <a:pt x="6286" y="16678"/>
                      <a:pt x="5347" y="18849"/>
                    </a:cubicBezTo>
                    <a:cubicBezTo>
                      <a:pt x="4420" y="21179"/>
                      <a:pt x="3798" y="23350"/>
                      <a:pt x="3334" y="25838"/>
                    </a:cubicBezTo>
                    <a:cubicBezTo>
                      <a:pt x="2859" y="28326"/>
                      <a:pt x="2859" y="30814"/>
                      <a:pt x="3176" y="33460"/>
                    </a:cubicBezTo>
                    <a:cubicBezTo>
                      <a:pt x="3639" y="36095"/>
                      <a:pt x="4578" y="38742"/>
                      <a:pt x="6128" y="41071"/>
                    </a:cubicBezTo>
                    <a:cubicBezTo>
                      <a:pt x="7688" y="43401"/>
                      <a:pt x="9543" y="45108"/>
                      <a:pt x="11567" y="46669"/>
                    </a:cubicBezTo>
                    <a:cubicBezTo>
                      <a:pt x="13591" y="48219"/>
                      <a:pt x="15605" y="49304"/>
                      <a:pt x="17628" y="50401"/>
                    </a:cubicBezTo>
                    <a:cubicBezTo>
                      <a:pt x="21666" y="52414"/>
                      <a:pt x="25714" y="53975"/>
                      <a:pt x="29288" y="55524"/>
                    </a:cubicBezTo>
                    <a:cubicBezTo>
                      <a:pt x="30995" y="56304"/>
                      <a:pt x="32545" y="57232"/>
                      <a:pt x="33484" y="58012"/>
                    </a:cubicBezTo>
                    <a:cubicBezTo>
                      <a:pt x="33948" y="58317"/>
                      <a:pt x="34106" y="58634"/>
                      <a:pt x="34106" y="58792"/>
                    </a:cubicBezTo>
                    <a:cubicBezTo>
                      <a:pt x="34106" y="58939"/>
                      <a:pt x="34106" y="58792"/>
                      <a:pt x="34106" y="58792"/>
                    </a:cubicBezTo>
                    <a:cubicBezTo>
                      <a:pt x="34106" y="58792"/>
                      <a:pt x="33948" y="59256"/>
                      <a:pt x="33484" y="59720"/>
                    </a:cubicBezTo>
                    <a:cubicBezTo>
                      <a:pt x="33009" y="60183"/>
                      <a:pt x="32387" y="60658"/>
                      <a:pt x="31776" y="61280"/>
                    </a:cubicBezTo>
                    <a:cubicBezTo>
                      <a:pt x="30374" y="62366"/>
                      <a:pt x="28666" y="63293"/>
                      <a:pt x="26947" y="64379"/>
                    </a:cubicBezTo>
                    <a:cubicBezTo>
                      <a:pt x="23374" y="66403"/>
                      <a:pt x="19653" y="68427"/>
                      <a:pt x="15921" y="70599"/>
                    </a:cubicBezTo>
                    <a:cubicBezTo>
                      <a:pt x="12189" y="72928"/>
                      <a:pt x="8457" y="75574"/>
                      <a:pt x="5347" y="79148"/>
                    </a:cubicBezTo>
                    <a:cubicBezTo>
                      <a:pt x="3798" y="80856"/>
                      <a:pt x="2395" y="83027"/>
                      <a:pt x="1468" y="85210"/>
                    </a:cubicBezTo>
                    <a:cubicBezTo>
                      <a:pt x="1005" y="86295"/>
                      <a:pt x="530" y="87539"/>
                      <a:pt x="383" y="88783"/>
                    </a:cubicBezTo>
                    <a:cubicBezTo>
                      <a:pt x="66" y="90027"/>
                      <a:pt x="66" y="91113"/>
                      <a:pt x="-92" y="92198"/>
                    </a:cubicBezTo>
                    <a:cubicBezTo>
                      <a:pt x="-239" y="94528"/>
                      <a:pt x="-239" y="96858"/>
                      <a:pt x="530" y="99346"/>
                    </a:cubicBezTo>
                    <a:cubicBezTo>
                      <a:pt x="1152" y="101675"/>
                      <a:pt x="2554" y="104016"/>
                      <a:pt x="4578" y="105566"/>
                    </a:cubicBezTo>
                    <a:cubicBezTo>
                      <a:pt x="6591" y="107115"/>
                      <a:pt x="8921" y="107895"/>
                      <a:pt x="11103" y="108212"/>
                    </a:cubicBezTo>
                    <a:cubicBezTo>
                      <a:pt x="13433" y="108517"/>
                      <a:pt x="15605" y="108517"/>
                      <a:pt x="17787" y="108212"/>
                    </a:cubicBezTo>
                    <a:cubicBezTo>
                      <a:pt x="22141" y="107737"/>
                      <a:pt x="26178" y="106493"/>
                      <a:pt x="30057" y="104944"/>
                    </a:cubicBezTo>
                    <a:cubicBezTo>
                      <a:pt x="25861" y="105724"/>
                      <a:pt x="21666" y="106188"/>
                      <a:pt x="17628" y="106029"/>
                    </a:cubicBezTo>
                    <a:cubicBezTo>
                      <a:pt x="15605" y="105882"/>
                      <a:pt x="13591" y="105724"/>
                      <a:pt x="11725" y="105102"/>
                    </a:cubicBezTo>
                    <a:cubicBezTo>
                      <a:pt x="9860" y="104638"/>
                      <a:pt x="8152" y="103700"/>
                      <a:pt x="7066" y="102456"/>
                    </a:cubicBezTo>
                    <a:cubicBezTo>
                      <a:pt x="4725" y="100126"/>
                      <a:pt x="4420" y="96394"/>
                      <a:pt x="5200" y="92662"/>
                    </a:cubicBezTo>
                    <a:cubicBezTo>
                      <a:pt x="5200" y="92040"/>
                      <a:pt x="5506" y="90955"/>
                      <a:pt x="5664" y="90186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0" name="Content Placeholder 5">
              <a:extLst>
                <a:ext uri="{FF2B5EF4-FFF2-40B4-BE49-F238E27FC236}">
                  <a16:creationId xmlns:a16="http://schemas.microsoft.com/office/drawing/2014/main" id="{61413BD4-AF6C-3611-8CC0-D32C5FC88010}"/>
                </a:ext>
              </a:extLst>
            </p:cNvPr>
            <p:cNvGrpSpPr/>
            <p:nvPr/>
          </p:nvGrpSpPr>
          <p:grpSpPr>
            <a:xfrm>
              <a:off x="7252133" y="6089157"/>
              <a:ext cx="144455" cy="139474"/>
              <a:chOff x="7252133" y="6089157"/>
              <a:chExt cx="144455" cy="139474"/>
            </a:xfrm>
            <a:solidFill>
              <a:srgbClr val="262261"/>
            </a:solidFill>
          </p:grpSpPr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1AF8F461-A7FA-49AA-F2B8-0C31B3D19913}"/>
                  </a:ext>
                </a:extLst>
              </p:cNvPr>
              <p:cNvSpPr/>
              <p:nvPr/>
            </p:nvSpPr>
            <p:spPr>
              <a:xfrm>
                <a:off x="7293859" y="6155201"/>
                <a:ext cx="48650" cy="55639"/>
              </a:xfrm>
              <a:custGeom>
                <a:avLst/>
                <a:gdLst>
                  <a:gd name="connsiteX0" fmla="*/ 48483 w 48650"/>
                  <a:gd name="connsiteY0" fmla="*/ 10200 h 55639"/>
                  <a:gd name="connsiteX1" fmla="*/ 36823 w 48650"/>
                  <a:gd name="connsiteY1" fmla="*/ -57 h 55639"/>
                  <a:gd name="connsiteX2" fmla="*/ -168 w 48650"/>
                  <a:gd name="connsiteY2" fmla="*/ 45484 h 55639"/>
                  <a:gd name="connsiteX3" fmla="*/ 11650 w 48650"/>
                  <a:gd name="connsiteY3" fmla="*/ 55582 h 5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650" h="55639">
                    <a:moveTo>
                      <a:pt x="48483" y="10200"/>
                    </a:moveTo>
                    <a:lnTo>
                      <a:pt x="36823" y="-57"/>
                    </a:lnTo>
                    <a:lnTo>
                      <a:pt x="-168" y="45484"/>
                    </a:lnTo>
                    <a:lnTo>
                      <a:pt x="11650" y="55582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1E64C271-5958-182F-AA58-1C96819BF3AE}"/>
                  </a:ext>
                </a:extLst>
              </p:cNvPr>
              <p:cNvSpPr/>
              <p:nvPr/>
            </p:nvSpPr>
            <p:spPr>
              <a:xfrm>
                <a:off x="7285163" y="6208816"/>
                <a:ext cx="13977" cy="15074"/>
              </a:xfrm>
              <a:custGeom>
                <a:avLst/>
                <a:gdLst>
                  <a:gd name="connsiteX0" fmla="*/ 9467 w 13977"/>
                  <a:gd name="connsiteY0" fmla="*/ 4919 h 15074"/>
                  <a:gd name="connsiteX1" fmla="*/ 3247 w 13977"/>
                  <a:gd name="connsiteY1" fmla="*/ -57 h 15074"/>
                  <a:gd name="connsiteX2" fmla="*/ -168 w 13977"/>
                  <a:gd name="connsiteY2" fmla="*/ 15018 h 15074"/>
                  <a:gd name="connsiteX3" fmla="*/ 13809 w 13977"/>
                  <a:gd name="connsiteY3" fmla="*/ 8651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77" h="15074">
                    <a:moveTo>
                      <a:pt x="9467" y="4919"/>
                    </a:moveTo>
                    <a:lnTo>
                      <a:pt x="3247" y="-57"/>
                    </a:lnTo>
                    <a:lnTo>
                      <a:pt x="-168" y="15018"/>
                    </a:lnTo>
                    <a:lnTo>
                      <a:pt x="13809" y="865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6AC686CE-791F-7B25-1AE1-A2A967EF9832}"/>
                  </a:ext>
                </a:extLst>
              </p:cNvPr>
              <p:cNvSpPr/>
              <p:nvPr/>
            </p:nvSpPr>
            <p:spPr>
              <a:xfrm>
                <a:off x="7378562" y="6089157"/>
                <a:ext cx="18026" cy="17404"/>
              </a:xfrm>
              <a:custGeom>
                <a:avLst/>
                <a:gdLst>
                  <a:gd name="connsiteX0" fmla="*/ -168 w 18026"/>
                  <a:gd name="connsiteY0" fmla="*/ 7248 h 17404"/>
                  <a:gd name="connsiteX1" fmla="*/ 11638 w 18026"/>
                  <a:gd name="connsiteY1" fmla="*/ 17347 h 17404"/>
                  <a:gd name="connsiteX2" fmla="*/ 17858 w 18026"/>
                  <a:gd name="connsiteY2" fmla="*/ 9725 h 17404"/>
                  <a:gd name="connsiteX3" fmla="*/ 5736 w 18026"/>
                  <a:gd name="connsiteY3" fmla="*/ -57 h 1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6" h="17404">
                    <a:moveTo>
                      <a:pt x="-168" y="7248"/>
                    </a:moveTo>
                    <a:lnTo>
                      <a:pt x="11638" y="17347"/>
                    </a:lnTo>
                    <a:lnTo>
                      <a:pt x="17858" y="9725"/>
                    </a:lnTo>
                    <a:lnTo>
                      <a:pt x="5736" y="-57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E446F377-F17B-4708-29E8-41B21C5DE9CE}"/>
                  </a:ext>
                </a:extLst>
              </p:cNvPr>
              <p:cNvSpPr/>
              <p:nvPr/>
            </p:nvSpPr>
            <p:spPr>
              <a:xfrm>
                <a:off x="7336595" y="6103768"/>
                <a:ext cx="52714" cy="65421"/>
              </a:xfrm>
              <a:custGeom>
                <a:avLst/>
                <a:gdLst>
                  <a:gd name="connsiteX0" fmla="*/ 18639 w 52714"/>
                  <a:gd name="connsiteY0" fmla="*/ 59461 h 65421"/>
                  <a:gd name="connsiteX1" fmla="*/ 25944 w 52714"/>
                  <a:gd name="connsiteY1" fmla="*/ 65365 h 65421"/>
                  <a:gd name="connsiteX2" fmla="*/ 44434 w 52714"/>
                  <a:gd name="connsiteY2" fmla="*/ 42679 h 65421"/>
                  <a:gd name="connsiteX3" fmla="*/ 52203 w 52714"/>
                  <a:gd name="connsiteY3" fmla="*/ 19055 h 65421"/>
                  <a:gd name="connsiteX4" fmla="*/ 47861 w 52714"/>
                  <a:gd name="connsiteY4" fmla="*/ 10189 h 65421"/>
                  <a:gd name="connsiteX5" fmla="*/ 36043 w 52714"/>
                  <a:gd name="connsiteY5" fmla="*/ -57 h 65421"/>
                  <a:gd name="connsiteX6" fmla="*/ -168 w 52714"/>
                  <a:gd name="connsiteY6" fmla="*/ 44228 h 65421"/>
                  <a:gd name="connsiteX7" fmla="*/ 11650 w 52714"/>
                  <a:gd name="connsiteY7" fmla="*/ 54486 h 65421"/>
                  <a:gd name="connsiteX8" fmla="*/ 41641 w 52714"/>
                  <a:gd name="connsiteY8" fmla="*/ 17494 h 65421"/>
                  <a:gd name="connsiteX9" fmla="*/ 42885 w 52714"/>
                  <a:gd name="connsiteY9" fmla="*/ 20763 h 65421"/>
                  <a:gd name="connsiteX10" fmla="*/ 37287 w 52714"/>
                  <a:gd name="connsiteY10" fmla="*/ 36618 h 65421"/>
                  <a:gd name="connsiteX11" fmla="*/ 18639 w 52714"/>
                  <a:gd name="connsiteY11" fmla="*/ 59461 h 6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14" h="65421">
                    <a:moveTo>
                      <a:pt x="18639" y="59461"/>
                    </a:moveTo>
                    <a:lnTo>
                      <a:pt x="25944" y="65365"/>
                    </a:lnTo>
                    <a:lnTo>
                      <a:pt x="44434" y="42679"/>
                    </a:lnTo>
                    <a:cubicBezTo>
                      <a:pt x="50654" y="35521"/>
                      <a:pt x="53606" y="26507"/>
                      <a:pt x="52203" y="19055"/>
                    </a:cubicBezTo>
                    <a:cubicBezTo>
                      <a:pt x="51581" y="15628"/>
                      <a:pt x="50032" y="12677"/>
                      <a:pt x="47861" y="10189"/>
                    </a:cubicBezTo>
                    <a:lnTo>
                      <a:pt x="36043" y="-57"/>
                    </a:lnTo>
                    <a:lnTo>
                      <a:pt x="-168" y="44228"/>
                    </a:lnTo>
                    <a:lnTo>
                      <a:pt x="11650" y="54486"/>
                    </a:lnTo>
                    <a:lnTo>
                      <a:pt x="41641" y="17494"/>
                    </a:lnTo>
                    <a:cubicBezTo>
                      <a:pt x="42263" y="18433"/>
                      <a:pt x="42727" y="19518"/>
                      <a:pt x="42885" y="20763"/>
                    </a:cubicBezTo>
                    <a:cubicBezTo>
                      <a:pt x="43813" y="25422"/>
                      <a:pt x="41482" y="31642"/>
                      <a:pt x="37287" y="36618"/>
                    </a:cubicBezTo>
                    <a:lnTo>
                      <a:pt x="18639" y="5946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33EB4543-D1C4-825C-B96A-9A671AE2FCAF}"/>
                  </a:ext>
                </a:extLst>
              </p:cNvPr>
              <p:cNvSpPr/>
              <p:nvPr/>
            </p:nvSpPr>
            <p:spPr>
              <a:xfrm>
                <a:off x="7252133" y="6120134"/>
                <a:ext cx="59130" cy="108497"/>
              </a:xfrm>
              <a:custGeom>
                <a:avLst/>
                <a:gdLst>
                  <a:gd name="connsiteX0" fmla="*/ 5664 w 59130"/>
                  <a:gd name="connsiteY0" fmla="*/ 90186 h 108497"/>
                  <a:gd name="connsiteX1" fmla="*/ 6749 w 59130"/>
                  <a:gd name="connsiteY1" fmla="*/ 87845 h 108497"/>
                  <a:gd name="connsiteX2" fmla="*/ 10165 w 59130"/>
                  <a:gd name="connsiteY2" fmla="*/ 83807 h 108497"/>
                  <a:gd name="connsiteX3" fmla="*/ 19800 w 59130"/>
                  <a:gd name="connsiteY3" fmla="*/ 77440 h 108497"/>
                  <a:gd name="connsiteX4" fmla="*/ 30995 w 59130"/>
                  <a:gd name="connsiteY4" fmla="*/ 72001 h 108497"/>
                  <a:gd name="connsiteX5" fmla="*/ 36899 w 59130"/>
                  <a:gd name="connsiteY5" fmla="*/ 68574 h 108497"/>
                  <a:gd name="connsiteX6" fmla="*/ 40009 w 59130"/>
                  <a:gd name="connsiteY6" fmla="*/ 66098 h 108497"/>
                  <a:gd name="connsiteX7" fmla="*/ 42802 w 59130"/>
                  <a:gd name="connsiteY7" fmla="*/ 61744 h 108497"/>
                  <a:gd name="connsiteX8" fmla="*/ 42802 w 59130"/>
                  <a:gd name="connsiteY8" fmla="*/ 55682 h 108497"/>
                  <a:gd name="connsiteX9" fmla="*/ 39850 w 59130"/>
                  <a:gd name="connsiteY9" fmla="*/ 51328 h 108497"/>
                  <a:gd name="connsiteX10" fmla="*/ 33325 w 59130"/>
                  <a:gd name="connsiteY10" fmla="*/ 47133 h 108497"/>
                  <a:gd name="connsiteX11" fmla="*/ 21824 w 59130"/>
                  <a:gd name="connsiteY11" fmla="*/ 42157 h 108497"/>
                  <a:gd name="connsiteX12" fmla="*/ 13738 w 59130"/>
                  <a:gd name="connsiteY12" fmla="*/ 36096 h 108497"/>
                  <a:gd name="connsiteX13" fmla="*/ 11883 w 59130"/>
                  <a:gd name="connsiteY13" fmla="*/ 27240 h 108497"/>
                  <a:gd name="connsiteX14" fmla="*/ 15299 w 59130"/>
                  <a:gd name="connsiteY14" fmla="*/ 17300 h 108497"/>
                  <a:gd name="connsiteX15" fmla="*/ 34253 w 59130"/>
                  <a:gd name="connsiteY15" fmla="*/ 5324 h 108497"/>
                  <a:gd name="connsiteX16" fmla="*/ 46376 w 59130"/>
                  <a:gd name="connsiteY16" fmla="*/ 2995 h 108497"/>
                  <a:gd name="connsiteX17" fmla="*/ 52596 w 59130"/>
                  <a:gd name="connsiteY17" fmla="*/ 2372 h 108497"/>
                  <a:gd name="connsiteX18" fmla="*/ 58962 w 59130"/>
                  <a:gd name="connsiteY18" fmla="*/ 2067 h 108497"/>
                  <a:gd name="connsiteX19" fmla="*/ 33167 w 59130"/>
                  <a:gd name="connsiteY19" fmla="*/ 507 h 108497"/>
                  <a:gd name="connsiteX20" fmla="*/ 20275 w 59130"/>
                  <a:gd name="connsiteY20" fmla="*/ 4080 h 108497"/>
                  <a:gd name="connsiteX21" fmla="*/ 9079 w 59130"/>
                  <a:gd name="connsiteY21" fmla="*/ 12630 h 108497"/>
                  <a:gd name="connsiteX22" fmla="*/ 5347 w 59130"/>
                  <a:gd name="connsiteY22" fmla="*/ 18849 h 108497"/>
                  <a:gd name="connsiteX23" fmla="*/ 3334 w 59130"/>
                  <a:gd name="connsiteY23" fmla="*/ 25838 h 108497"/>
                  <a:gd name="connsiteX24" fmla="*/ 3176 w 59130"/>
                  <a:gd name="connsiteY24" fmla="*/ 33461 h 108497"/>
                  <a:gd name="connsiteX25" fmla="*/ 6128 w 59130"/>
                  <a:gd name="connsiteY25" fmla="*/ 41071 h 108497"/>
                  <a:gd name="connsiteX26" fmla="*/ 11567 w 59130"/>
                  <a:gd name="connsiteY26" fmla="*/ 46669 h 108497"/>
                  <a:gd name="connsiteX27" fmla="*/ 17628 w 59130"/>
                  <a:gd name="connsiteY27" fmla="*/ 50401 h 108497"/>
                  <a:gd name="connsiteX28" fmla="*/ 29288 w 59130"/>
                  <a:gd name="connsiteY28" fmla="*/ 55524 h 108497"/>
                  <a:gd name="connsiteX29" fmla="*/ 33484 w 59130"/>
                  <a:gd name="connsiteY29" fmla="*/ 58012 h 108497"/>
                  <a:gd name="connsiteX30" fmla="*/ 34106 w 59130"/>
                  <a:gd name="connsiteY30" fmla="*/ 58792 h 108497"/>
                  <a:gd name="connsiteX31" fmla="*/ 34106 w 59130"/>
                  <a:gd name="connsiteY31" fmla="*/ 58792 h 108497"/>
                  <a:gd name="connsiteX32" fmla="*/ 33484 w 59130"/>
                  <a:gd name="connsiteY32" fmla="*/ 59720 h 108497"/>
                  <a:gd name="connsiteX33" fmla="*/ 31776 w 59130"/>
                  <a:gd name="connsiteY33" fmla="*/ 61280 h 108497"/>
                  <a:gd name="connsiteX34" fmla="*/ 26947 w 59130"/>
                  <a:gd name="connsiteY34" fmla="*/ 64379 h 108497"/>
                  <a:gd name="connsiteX35" fmla="*/ 15921 w 59130"/>
                  <a:gd name="connsiteY35" fmla="*/ 70599 h 108497"/>
                  <a:gd name="connsiteX36" fmla="*/ 5347 w 59130"/>
                  <a:gd name="connsiteY36" fmla="*/ 79148 h 108497"/>
                  <a:gd name="connsiteX37" fmla="*/ 1468 w 59130"/>
                  <a:gd name="connsiteY37" fmla="*/ 85210 h 108497"/>
                  <a:gd name="connsiteX38" fmla="*/ 383 w 59130"/>
                  <a:gd name="connsiteY38" fmla="*/ 88783 h 108497"/>
                  <a:gd name="connsiteX39" fmla="*/ -92 w 59130"/>
                  <a:gd name="connsiteY39" fmla="*/ 92199 h 108497"/>
                  <a:gd name="connsiteX40" fmla="*/ 530 w 59130"/>
                  <a:gd name="connsiteY40" fmla="*/ 99346 h 108497"/>
                  <a:gd name="connsiteX41" fmla="*/ 4578 w 59130"/>
                  <a:gd name="connsiteY41" fmla="*/ 105565 h 108497"/>
                  <a:gd name="connsiteX42" fmla="*/ 11103 w 59130"/>
                  <a:gd name="connsiteY42" fmla="*/ 108212 h 108497"/>
                  <a:gd name="connsiteX43" fmla="*/ 17787 w 59130"/>
                  <a:gd name="connsiteY43" fmla="*/ 108212 h 108497"/>
                  <a:gd name="connsiteX44" fmla="*/ 30057 w 59130"/>
                  <a:gd name="connsiteY44" fmla="*/ 104944 h 108497"/>
                  <a:gd name="connsiteX45" fmla="*/ 17628 w 59130"/>
                  <a:gd name="connsiteY45" fmla="*/ 106029 h 108497"/>
                  <a:gd name="connsiteX46" fmla="*/ 11725 w 59130"/>
                  <a:gd name="connsiteY46" fmla="*/ 105102 h 108497"/>
                  <a:gd name="connsiteX47" fmla="*/ 7066 w 59130"/>
                  <a:gd name="connsiteY47" fmla="*/ 102456 h 108497"/>
                  <a:gd name="connsiteX48" fmla="*/ 5200 w 59130"/>
                  <a:gd name="connsiteY48" fmla="*/ 92662 h 108497"/>
                  <a:gd name="connsiteX49" fmla="*/ 5664 w 59130"/>
                  <a:gd name="connsiteY49" fmla="*/ 90186 h 108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9130" h="108497">
                    <a:moveTo>
                      <a:pt x="5664" y="90186"/>
                    </a:moveTo>
                    <a:cubicBezTo>
                      <a:pt x="5970" y="89405"/>
                      <a:pt x="6286" y="88625"/>
                      <a:pt x="6749" y="87845"/>
                    </a:cubicBezTo>
                    <a:cubicBezTo>
                      <a:pt x="7688" y="86295"/>
                      <a:pt x="8774" y="85051"/>
                      <a:pt x="10165" y="83807"/>
                    </a:cubicBezTo>
                    <a:cubicBezTo>
                      <a:pt x="12811" y="81319"/>
                      <a:pt x="16226" y="79306"/>
                      <a:pt x="19800" y="77440"/>
                    </a:cubicBezTo>
                    <a:cubicBezTo>
                      <a:pt x="23374" y="75575"/>
                      <a:pt x="27105" y="73867"/>
                      <a:pt x="30995" y="72001"/>
                    </a:cubicBezTo>
                    <a:cubicBezTo>
                      <a:pt x="32862" y="71062"/>
                      <a:pt x="34875" y="69977"/>
                      <a:pt x="36899" y="68574"/>
                    </a:cubicBezTo>
                    <a:cubicBezTo>
                      <a:pt x="37985" y="67952"/>
                      <a:pt x="38923" y="67183"/>
                      <a:pt x="40009" y="66098"/>
                    </a:cubicBezTo>
                    <a:cubicBezTo>
                      <a:pt x="41094" y="65001"/>
                      <a:pt x="42180" y="63757"/>
                      <a:pt x="42802" y="61744"/>
                    </a:cubicBezTo>
                    <a:cubicBezTo>
                      <a:pt x="43583" y="59878"/>
                      <a:pt x="43424" y="57390"/>
                      <a:pt x="42802" y="55682"/>
                    </a:cubicBezTo>
                    <a:cubicBezTo>
                      <a:pt x="42180" y="53816"/>
                      <a:pt x="40936" y="52414"/>
                      <a:pt x="39850" y="51328"/>
                    </a:cubicBezTo>
                    <a:cubicBezTo>
                      <a:pt x="37521" y="49304"/>
                      <a:pt x="35349" y="48218"/>
                      <a:pt x="33325" y="47133"/>
                    </a:cubicBezTo>
                    <a:cubicBezTo>
                      <a:pt x="29288" y="45109"/>
                      <a:pt x="25398" y="43864"/>
                      <a:pt x="21824" y="42157"/>
                    </a:cubicBezTo>
                    <a:cubicBezTo>
                      <a:pt x="18409" y="40449"/>
                      <a:pt x="15458" y="38583"/>
                      <a:pt x="13738" y="36096"/>
                    </a:cubicBezTo>
                    <a:cubicBezTo>
                      <a:pt x="12030" y="33766"/>
                      <a:pt x="11409" y="30656"/>
                      <a:pt x="11883" y="27240"/>
                    </a:cubicBezTo>
                    <a:cubicBezTo>
                      <a:pt x="12347" y="23667"/>
                      <a:pt x="13433" y="20252"/>
                      <a:pt x="15299" y="17300"/>
                    </a:cubicBezTo>
                    <a:cubicBezTo>
                      <a:pt x="19178" y="11386"/>
                      <a:pt x="26483" y="7507"/>
                      <a:pt x="34253" y="5324"/>
                    </a:cubicBezTo>
                    <a:cubicBezTo>
                      <a:pt x="38143" y="4238"/>
                      <a:pt x="42180" y="3458"/>
                      <a:pt x="46376" y="2995"/>
                    </a:cubicBezTo>
                    <a:cubicBezTo>
                      <a:pt x="48400" y="2689"/>
                      <a:pt x="50571" y="2531"/>
                      <a:pt x="52596" y="2372"/>
                    </a:cubicBezTo>
                    <a:cubicBezTo>
                      <a:pt x="54620" y="2225"/>
                      <a:pt x="56791" y="2067"/>
                      <a:pt x="58962" y="2067"/>
                    </a:cubicBezTo>
                    <a:cubicBezTo>
                      <a:pt x="50571" y="-116"/>
                      <a:pt x="41875" y="-579"/>
                      <a:pt x="33167" y="507"/>
                    </a:cubicBezTo>
                    <a:cubicBezTo>
                      <a:pt x="28813" y="1128"/>
                      <a:pt x="24471" y="2225"/>
                      <a:pt x="20275" y="4080"/>
                    </a:cubicBezTo>
                    <a:cubicBezTo>
                      <a:pt x="16079" y="5946"/>
                      <a:pt x="12189" y="8751"/>
                      <a:pt x="9079" y="12630"/>
                    </a:cubicBezTo>
                    <a:cubicBezTo>
                      <a:pt x="7530" y="14496"/>
                      <a:pt x="6286" y="16678"/>
                      <a:pt x="5347" y="18849"/>
                    </a:cubicBezTo>
                    <a:cubicBezTo>
                      <a:pt x="4420" y="21179"/>
                      <a:pt x="3798" y="23350"/>
                      <a:pt x="3334" y="25838"/>
                    </a:cubicBezTo>
                    <a:cubicBezTo>
                      <a:pt x="2859" y="28326"/>
                      <a:pt x="2859" y="30814"/>
                      <a:pt x="3176" y="33461"/>
                    </a:cubicBezTo>
                    <a:cubicBezTo>
                      <a:pt x="3639" y="36096"/>
                      <a:pt x="4578" y="38742"/>
                      <a:pt x="6128" y="41071"/>
                    </a:cubicBezTo>
                    <a:cubicBezTo>
                      <a:pt x="7688" y="43401"/>
                      <a:pt x="9543" y="45109"/>
                      <a:pt x="11567" y="46669"/>
                    </a:cubicBezTo>
                    <a:cubicBezTo>
                      <a:pt x="13591" y="48218"/>
                      <a:pt x="15605" y="49304"/>
                      <a:pt x="17628" y="50401"/>
                    </a:cubicBezTo>
                    <a:cubicBezTo>
                      <a:pt x="21666" y="52414"/>
                      <a:pt x="25714" y="53975"/>
                      <a:pt x="29288" y="55524"/>
                    </a:cubicBezTo>
                    <a:cubicBezTo>
                      <a:pt x="30995" y="56304"/>
                      <a:pt x="32545" y="57232"/>
                      <a:pt x="33484" y="58012"/>
                    </a:cubicBezTo>
                    <a:cubicBezTo>
                      <a:pt x="33948" y="58317"/>
                      <a:pt x="34106" y="58634"/>
                      <a:pt x="34106" y="58792"/>
                    </a:cubicBezTo>
                    <a:cubicBezTo>
                      <a:pt x="34106" y="58939"/>
                      <a:pt x="34106" y="58792"/>
                      <a:pt x="34106" y="58792"/>
                    </a:cubicBezTo>
                    <a:cubicBezTo>
                      <a:pt x="34106" y="58792"/>
                      <a:pt x="33948" y="59256"/>
                      <a:pt x="33484" y="59720"/>
                    </a:cubicBezTo>
                    <a:cubicBezTo>
                      <a:pt x="33009" y="60183"/>
                      <a:pt x="32387" y="60658"/>
                      <a:pt x="31776" y="61280"/>
                    </a:cubicBezTo>
                    <a:cubicBezTo>
                      <a:pt x="30374" y="62366"/>
                      <a:pt x="28666" y="63293"/>
                      <a:pt x="26947" y="64379"/>
                    </a:cubicBezTo>
                    <a:cubicBezTo>
                      <a:pt x="23374" y="66403"/>
                      <a:pt x="19653" y="68427"/>
                      <a:pt x="15921" y="70599"/>
                    </a:cubicBezTo>
                    <a:cubicBezTo>
                      <a:pt x="12189" y="72928"/>
                      <a:pt x="8457" y="75575"/>
                      <a:pt x="5347" y="79148"/>
                    </a:cubicBezTo>
                    <a:cubicBezTo>
                      <a:pt x="3798" y="80856"/>
                      <a:pt x="2395" y="83027"/>
                      <a:pt x="1468" y="85210"/>
                    </a:cubicBezTo>
                    <a:cubicBezTo>
                      <a:pt x="1005" y="86295"/>
                      <a:pt x="530" y="87539"/>
                      <a:pt x="383" y="88783"/>
                    </a:cubicBezTo>
                    <a:cubicBezTo>
                      <a:pt x="66" y="90027"/>
                      <a:pt x="66" y="91113"/>
                      <a:pt x="-92" y="92199"/>
                    </a:cubicBezTo>
                    <a:cubicBezTo>
                      <a:pt x="-239" y="94528"/>
                      <a:pt x="-239" y="96858"/>
                      <a:pt x="530" y="99346"/>
                    </a:cubicBezTo>
                    <a:cubicBezTo>
                      <a:pt x="1152" y="101675"/>
                      <a:pt x="2554" y="104016"/>
                      <a:pt x="4578" y="105565"/>
                    </a:cubicBezTo>
                    <a:cubicBezTo>
                      <a:pt x="6591" y="107115"/>
                      <a:pt x="8921" y="107895"/>
                      <a:pt x="11103" y="108212"/>
                    </a:cubicBezTo>
                    <a:cubicBezTo>
                      <a:pt x="13433" y="108517"/>
                      <a:pt x="15605" y="108517"/>
                      <a:pt x="17787" y="108212"/>
                    </a:cubicBezTo>
                    <a:cubicBezTo>
                      <a:pt x="22141" y="107737"/>
                      <a:pt x="26178" y="106493"/>
                      <a:pt x="30057" y="104944"/>
                    </a:cubicBezTo>
                    <a:cubicBezTo>
                      <a:pt x="25861" y="105724"/>
                      <a:pt x="21666" y="106188"/>
                      <a:pt x="17628" y="106029"/>
                    </a:cubicBezTo>
                    <a:cubicBezTo>
                      <a:pt x="15605" y="105882"/>
                      <a:pt x="13591" y="105724"/>
                      <a:pt x="11725" y="105102"/>
                    </a:cubicBezTo>
                    <a:cubicBezTo>
                      <a:pt x="9860" y="104638"/>
                      <a:pt x="8152" y="103700"/>
                      <a:pt x="7066" y="102456"/>
                    </a:cubicBezTo>
                    <a:cubicBezTo>
                      <a:pt x="4725" y="100126"/>
                      <a:pt x="4420" y="96394"/>
                      <a:pt x="5200" y="92662"/>
                    </a:cubicBezTo>
                    <a:cubicBezTo>
                      <a:pt x="5200" y="92040"/>
                      <a:pt x="5506" y="90954"/>
                      <a:pt x="5664" y="90186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6" name="Content Placeholder 5">
              <a:extLst>
                <a:ext uri="{FF2B5EF4-FFF2-40B4-BE49-F238E27FC236}">
                  <a16:creationId xmlns:a16="http://schemas.microsoft.com/office/drawing/2014/main" id="{EC088FF1-7A63-F439-FD19-0DF4E4852F22}"/>
                </a:ext>
              </a:extLst>
            </p:cNvPr>
            <p:cNvGrpSpPr/>
            <p:nvPr/>
          </p:nvGrpSpPr>
          <p:grpSpPr>
            <a:xfrm>
              <a:off x="3949952" y="5014817"/>
              <a:ext cx="144456" cy="139474"/>
              <a:chOff x="3949952" y="5014817"/>
              <a:chExt cx="144456" cy="139474"/>
            </a:xfrm>
            <a:solidFill>
              <a:srgbClr val="262261"/>
            </a:solidFill>
          </p:grpSpPr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B462AF8F-8D67-517D-7F17-104B1629CCD2}"/>
                  </a:ext>
                </a:extLst>
              </p:cNvPr>
              <p:cNvSpPr/>
              <p:nvPr/>
            </p:nvSpPr>
            <p:spPr>
              <a:xfrm>
                <a:off x="3991678" y="5080861"/>
                <a:ext cx="48650" cy="55639"/>
              </a:xfrm>
              <a:custGeom>
                <a:avLst/>
                <a:gdLst>
                  <a:gd name="connsiteX0" fmla="*/ 48483 w 48650"/>
                  <a:gd name="connsiteY0" fmla="*/ 10200 h 55639"/>
                  <a:gd name="connsiteX1" fmla="*/ 36823 w 48650"/>
                  <a:gd name="connsiteY1" fmla="*/ -57 h 55639"/>
                  <a:gd name="connsiteX2" fmla="*/ -168 w 48650"/>
                  <a:gd name="connsiteY2" fmla="*/ 45484 h 55639"/>
                  <a:gd name="connsiteX3" fmla="*/ 11650 w 48650"/>
                  <a:gd name="connsiteY3" fmla="*/ 55582 h 5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650" h="55639">
                    <a:moveTo>
                      <a:pt x="48483" y="10200"/>
                    </a:moveTo>
                    <a:lnTo>
                      <a:pt x="36823" y="-57"/>
                    </a:lnTo>
                    <a:lnTo>
                      <a:pt x="-168" y="45484"/>
                    </a:lnTo>
                    <a:lnTo>
                      <a:pt x="11650" y="55582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67202D4B-68C9-4A3C-43BE-F08B6057F254}"/>
                  </a:ext>
                </a:extLst>
              </p:cNvPr>
              <p:cNvSpPr/>
              <p:nvPr/>
            </p:nvSpPr>
            <p:spPr>
              <a:xfrm>
                <a:off x="3982982" y="5134476"/>
                <a:ext cx="13977" cy="15074"/>
              </a:xfrm>
              <a:custGeom>
                <a:avLst/>
                <a:gdLst>
                  <a:gd name="connsiteX0" fmla="*/ 9467 w 13977"/>
                  <a:gd name="connsiteY0" fmla="*/ 4919 h 15074"/>
                  <a:gd name="connsiteX1" fmla="*/ 3247 w 13977"/>
                  <a:gd name="connsiteY1" fmla="*/ -57 h 15074"/>
                  <a:gd name="connsiteX2" fmla="*/ -168 w 13977"/>
                  <a:gd name="connsiteY2" fmla="*/ 15018 h 15074"/>
                  <a:gd name="connsiteX3" fmla="*/ 13810 w 13977"/>
                  <a:gd name="connsiteY3" fmla="*/ 8651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77" h="15074">
                    <a:moveTo>
                      <a:pt x="9467" y="4919"/>
                    </a:moveTo>
                    <a:lnTo>
                      <a:pt x="3247" y="-57"/>
                    </a:lnTo>
                    <a:lnTo>
                      <a:pt x="-168" y="15018"/>
                    </a:lnTo>
                    <a:lnTo>
                      <a:pt x="13810" y="865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1AA426F8-634F-BD07-30CC-E6117475EF81}"/>
                  </a:ext>
                </a:extLst>
              </p:cNvPr>
              <p:cNvSpPr/>
              <p:nvPr/>
            </p:nvSpPr>
            <p:spPr>
              <a:xfrm>
                <a:off x="4076381" y="5014817"/>
                <a:ext cx="18026" cy="17404"/>
              </a:xfrm>
              <a:custGeom>
                <a:avLst/>
                <a:gdLst>
                  <a:gd name="connsiteX0" fmla="*/ -168 w 18026"/>
                  <a:gd name="connsiteY0" fmla="*/ 7248 h 17404"/>
                  <a:gd name="connsiteX1" fmla="*/ 11638 w 18026"/>
                  <a:gd name="connsiteY1" fmla="*/ 17347 h 17404"/>
                  <a:gd name="connsiteX2" fmla="*/ 17859 w 18026"/>
                  <a:gd name="connsiteY2" fmla="*/ 9725 h 17404"/>
                  <a:gd name="connsiteX3" fmla="*/ 5735 w 18026"/>
                  <a:gd name="connsiteY3" fmla="*/ -57 h 1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6" h="17404">
                    <a:moveTo>
                      <a:pt x="-168" y="7248"/>
                    </a:moveTo>
                    <a:lnTo>
                      <a:pt x="11638" y="17347"/>
                    </a:lnTo>
                    <a:lnTo>
                      <a:pt x="17859" y="9725"/>
                    </a:lnTo>
                    <a:lnTo>
                      <a:pt x="5735" y="-57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CA74CB19-82F6-D647-A2B1-D4814D80F961}"/>
                  </a:ext>
                </a:extLst>
              </p:cNvPr>
              <p:cNvSpPr/>
              <p:nvPr/>
            </p:nvSpPr>
            <p:spPr>
              <a:xfrm>
                <a:off x="4034414" y="5029417"/>
                <a:ext cx="52714" cy="65433"/>
              </a:xfrm>
              <a:custGeom>
                <a:avLst/>
                <a:gdLst>
                  <a:gd name="connsiteX0" fmla="*/ 18639 w 52714"/>
                  <a:gd name="connsiteY0" fmla="*/ 59473 h 65433"/>
                  <a:gd name="connsiteX1" fmla="*/ 25944 w 52714"/>
                  <a:gd name="connsiteY1" fmla="*/ 65376 h 65433"/>
                  <a:gd name="connsiteX2" fmla="*/ 44434 w 52714"/>
                  <a:gd name="connsiteY2" fmla="*/ 42691 h 65433"/>
                  <a:gd name="connsiteX3" fmla="*/ 52203 w 52714"/>
                  <a:gd name="connsiteY3" fmla="*/ 19066 h 65433"/>
                  <a:gd name="connsiteX4" fmla="*/ 47861 w 52714"/>
                  <a:gd name="connsiteY4" fmla="*/ 10200 h 65433"/>
                  <a:gd name="connsiteX5" fmla="*/ 36043 w 52714"/>
                  <a:gd name="connsiteY5" fmla="*/ -57 h 65433"/>
                  <a:gd name="connsiteX6" fmla="*/ -168 w 52714"/>
                  <a:gd name="connsiteY6" fmla="*/ 44240 h 65433"/>
                  <a:gd name="connsiteX7" fmla="*/ 11650 w 52714"/>
                  <a:gd name="connsiteY7" fmla="*/ 54497 h 65433"/>
                  <a:gd name="connsiteX8" fmla="*/ 41641 w 52714"/>
                  <a:gd name="connsiteY8" fmla="*/ 17506 h 65433"/>
                  <a:gd name="connsiteX9" fmla="*/ 42885 w 52714"/>
                  <a:gd name="connsiteY9" fmla="*/ 20774 h 65433"/>
                  <a:gd name="connsiteX10" fmla="*/ 37287 w 52714"/>
                  <a:gd name="connsiteY10" fmla="*/ 36629 h 65433"/>
                  <a:gd name="connsiteX11" fmla="*/ 18639 w 52714"/>
                  <a:gd name="connsiteY11" fmla="*/ 59473 h 65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14" h="65433">
                    <a:moveTo>
                      <a:pt x="18639" y="59473"/>
                    </a:moveTo>
                    <a:lnTo>
                      <a:pt x="25944" y="65376"/>
                    </a:lnTo>
                    <a:lnTo>
                      <a:pt x="44434" y="42691"/>
                    </a:lnTo>
                    <a:cubicBezTo>
                      <a:pt x="50654" y="35532"/>
                      <a:pt x="53606" y="26519"/>
                      <a:pt x="52203" y="19066"/>
                    </a:cubicBezTo>
                    <a:cubicBezTo>
                      <a:pt x="51581" y="15640"/>
                      <a:pt x="50032" y="12688"/>
                      <a:pt x="47861" y="10200"/>
                    </a:cubicBezTo>
                    <a:lnTo>
                      <a:pt x="36043" y="-57"/>
                    </a:lnTo>
                    <a:lnTo>
                      <a:pt x="-168" y="44240"/>
                    </a:lnTo>
                    <a:lnTo>
                      <a:pt x="11650" y="54497"/>
                    </a:lnTo>
                    <a:lnTo>
                      <a:pt x="41641" y="17506"/>
                    </a:lnTo>
                    <a:cubicBezTo>
                      <a:pt x="42263" y="18444"/>
                      <a:pt x="42726" y="19530"/>
                      <a:pt x="42885" y="20774"/>
                    </a:cubicBezTo>
                    <a:cubicBezTo>
                      <a:pt x="43812" y="25433"/>
                      <a:pt x="41483" y="31653"/>
                      <a:pt x="37287" y="36629"/>
                    </a:cubicBezTo>
                    <a:lnTo>
                      <a:pt x="18639" y="59473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2590CB72-1206-A2FE-685A-FF4E4164D416}"/>
                  </a:ext>
                </a:extLst>
              </p:cNvPr>
              <p:cNvSpPr/>
              <p:nvPr/>
            </p:nvSpPr>
            <p:spPr>
              <a:xfrm>
                <a:off x="3949952" y="5045794"/>
                <a:ext cx="59130" cy="108497"/>
              </a:xfrm>
              <a:custGeom>
                <a:avLst/>
                <a:gdLst>
                  <a:gd name="connsiteX0" fmla="*/ 5664 w 59130"/>
                  <a:gd name="connsiteY0" fmla="*/ 90186 h 108497"/>
                  <a:gd name="connsiteX1" fmla="*/ 6750 w 59130"/>
                  <a:gd name="connsiteY1" fmla="*/ 87845 h 108497"/>
                  <a:gd name="connsiteX2" fmla="*/ 10165 w 59130"/>
                  <a:gd name="connsiteY2" fmla="*/ 83807 h 108497"/>
                  <a:gd name="connsiteX3" fmla="*/ 19800 w 59130"/>
                  <a:gd name="connsiteY3" fmla="*/ 77441 h 108497"/>
                  <a:gd name="connsiteX4" fmla="*/ 30996 w 59130"/>
                  <a:gd name="connsiteY4" fmla="*/ 72001 h 108497"/>
                  <a:gd name="connsiteX5" fmla="*/ 36899 w 59130"/>
                  <a:gd name="connsiteY5" fmla="*/ 68574 h 108497"/>
                  <a:gd name="connsiteX6" fmla="*/ 40009 w 59130"/>
                  <a:gd name="connsiteY6" fmla="*/ 66098 h 108497"/>
                  <a:gd name="connsiteX7" fmla="*/ 42802 w 59130"/>
                  <a:gd name="connsiteY7" fmla="*/ 61744 h 108497"/>
                  <a:gd name="connsiteX8" fmla="*/ 42802 w 59130"/>
                  <a:gd name="connsiteY8" fmla="*/ 55682 h 108497"/>
                  <a:gd name="connsiteX9" fmla="*/ 39851 w 59130"/>
                  <a:gd name="connsiteY9" fmla="*/ 51328 h 108497"/>
                  <a:gd name="connsiteX10" fmla="*/ 33326 w 59130"/>
                  <a:gd name="connsiteY10" fmla="*/ 47133 h 108497"/>
                  <a:gd name="connsiteX11" fmla="*/ 21825 w 59130"/>
                  <a:gd name="connsiteY11" fmla="*/ 42157 h 108497"/>
                  <a:gd name="connsiteX12" fmla="*/ 13739 w 59130"/>
                  <a:gd name="connsiteY12" fmla="*/ 36095 h 108497"/>
                  <a:gd name="connsiteX13" fmla="*/ 11884 w 59130"/>
                  <a:gd name="connsiteY13" fmla="*/ 27241 h 108497"/>
                  <a:gd name="connsiteX14" fmla="*/ 15299 w 59130"/>
                  <a:gd name="connsiteY14" fmla="*/ 17300 h 108497"/>
                  <a:gd name="connsiteX15" fmla="*/ 34253 w 59130"/>
                  <a:gd name="connsiteY15" fmla="*/ 5324 h 108497"/>
                  <a:gd name="connsiteX16" fmla="*/ 46376 w 59130"/>
                  <a:gd name="connsiteY16" fmla="*/ 2994 h 108497"/>
                  <a:gd name="connsiteX17" fmla="*/ 52596 w 59130"/>
                  <a:gd name="connsiteY17" fmla="*/ 2372 h 108497"/>
                  <a:gd name="connsiteX18" fmla="*/ 58963 w 59130"/>
                  <a:gd name="connsiteY18" fmla="*/ 2067 h 108497"/>
                  <a:gd name="connsiteX19" fmla="*/ 33167 w 59130"/>
                  <a:gd name="connsiteY19" fmla="*/ 506 h 108497"/>
                  <a:gd name="connsiteX20" fmla="*/ 20275 w 59130"/>
                  <a:gd name="connsiteY20" fmla="*/ 4080 h 108497"/>
                  <a:gd name="connsiteX21" fmla="*/ 9079 w 59130"/>
                  <a:gd name="connsiteY21" fmla="*/ 12630 h 108497"/>
                  <a:gd name="connsiteX22" fmla="*/ 5348 w 59130"/>
                  <a:gd name="connsiteY22" fmla="*/ 18849 h 108497"/>
                  <a:gd name="connsiteX23" fmla="*/ 3335 w 59130"/>
                  <a:gd name="connsiteY23" fmla="*/ 25838 h 108497"/>
                  <a:gd name="connsiteX24" fmla="*/ 3176 w 59130"/>
                  <a:gd name="connsiteY24" fmla="*/ 33460 h 108497"/>
                  <a:gd name="connsiteX25" fmla="*/ 6128 w 59130"/>
                  <a:gd name="connsiteY25" fmla="*/ 41071 h 108497"/>
                  <a:gd name="connsiteX26" fmla="*/ 11567 w 59130"/>
                  <a:gd name="connsiteY26" fmla="*/ 46669 h 108497"/>
                  <a:gd name="connsiteX27" fmla="*/ 17629 w 59130"/>
                  <a:gd name="connsiteY27" fmla="*/ 50401 h 108497"/>
                  <a:gd name="connsiteX28" fmla="*/ 29288 w 59130"/>
                  <a:gd name="connsiteY28" fmla="*/ 55524 h 108497"/>
                  <a:gd name="connsiteX29" fmla="*/ 33484 w 59130"/>
                  <a:gd name="connsiteY29" fmla="*/ 58012 h 108497"/>
                  <a:gd name="connsiteX30" fmla="*/ 34106 w 59130"/>
                  <a:gd name="connsiteY30" fmla="*/ 58792 h 108497"/>
                  <a:gd name="connsiteX31" fmla="*/ 34106 w 59130"/>
                  <a:gd name="connsiteY31" fmla="*/ 58792 h 108497"/>
                  <a:gd name="connsiteX32" fmla="*/ 33484 w 59130"/>
                  <a:gd name="connsiteY32" fmla="*/ 59720 h 108497"/>
                  <a:gd name="connsiteX33" fmla="*/ 31776 w 59130"/>
                  <a:gd name="connsiteY33" fmla="*/ 61280 h 108497"/>
                  <a:gd name="connsiteX34" fmla="*/ 26948 w 59130"/>
                  <a:gd name="connsiteY34" fmla="*/ 64379 h 108497"/>
                  <a:gd name="connsiteX35" fmla="*/ 15921 w 59130"/>
                  <a:gd name="connsiteY35" fmla="*/ 70599 h 108497"/>
                  <a:gd name="connsiteX36" fmla="*/ 5348 w 59130"/>
                  <a:gd name="connsiteY36" fmla="*/ 79148 h 108497"/>
                  <a:gd name="connsiteX37" fmla="*/ 1468 w 59130"/>
                  <a:gd name="connsiteY37" fmla="*/ 85210 h 108497"/>
                  <a:gd name="connsiteX38" fmla="*/ 383 w 59130"/>
                  <a:gd name="connsiteY38" fmla="*/ 88783 h 108497"/>
                  <a:gd name="connsiteX39" fmla="*/ -92 w 59130"/>
                  <a:gd name="connsiteY39" fmla="*/ 92198 h 108497"/>
                  <a:gd name="connsiteX40" fmla="*/ 530 w 59130"/>
                  <a:gd name="connsiteY40" fmla="*/ 99346 h 108497"/>
                  <a:gd name="connsiteX41" fmla="*/ 4579 w 59130"/>
                  <a:gd name="connsiteY41" fmla="*/ 105566 h 108497"/>
                  <a:gd name="connsiteX42" fmla="*/ 11104 w 59130"/>
                  <a:gd name="connsiteY42" fmla="*/ 108212 h 108497"/>
                  <a:gd name="connsiteX43" fmla="*/ 17787 w 59130"/>
                  <a:gd name="connsiteY43" fmla="*/ 108212 h 108497"/>
                  <a:gd name="connsiteX44" fmla="*/ 30057 w 59130"/>
                  <a:gd name="connsiteY44" fmla="*/ 104944 h 108497"/>
                  <a:gd name="connsiteX45" fmla="*/ 17629 w 59130"/>
                  <a:gd name="connsiteY45" fmla="*/ 106029 h 108497"/>
                  <a:gd name="connsiteX46" fmla="*/ 11726 w 59130"/>
                  <a:gd name="connsiteY46" fmla="*/ 105102 h 108497"/>
                  <a:gd name="connsiteX47" fmla="*/ 7067 w 59130"/>
                  <a:gd name="connsiteY47" fmla="*/ 102456 h 108497"/>
                  <a:gd name="connsiteX48" fmla="*/ 5201 w 59130"/>
                  <a:gd name="connsiteY48" fmla="*/ 92662 h 108497"/>
                  <a:gd name="connsiteX49" fmla="*/ 5664 w 59130"/>
                  <a:gd name="connsiteY49" fmla="*/ 90186 h 108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9130" h="108497">
                    <a:moveTo>
                      <a:pt x="5664" y="90186"/>
                    </a:moveTo>
                    <a:cubicBezTo>
                      <a:pt x="5969" y="89405"/>
                      <a:pt x="6286" y="88625"/>
                      <a:pt x="6750" y="87845"/>
                    </a:cubicBezTo>
                    <a:cubicBezTo>
                      <a:pt x="7677" y="86295"/>
                      <a:pt x="8774" y="85051"/>
                      <a:pt x="10165" y="83807"/>
                    </a:cubicBezTo>
                    <a:cubicBezTo>
                      <a:pt x="12811" y="81319"/>
                      <a:pt x="16227" y="79306"/>
                      <a:pt x="19800" y="77441"/>
                    </a:cubicBezTo>
                    <a:cubicBezTo>
                      <a:pt x="23374" y="75574"/>
                      <a:pt x="27106" y="73867"/>
                      <a:pt x="30996" y="72001"/>
                    </a:cubicBezTo>
                    <a:cubicBezTo>
                      <a:pt x="32862" y="71062"/>
                      <a:pt x="34875" y="69977"/>
                      <a:pt x="36899" y="68574"/>
                    </a:cubicBezTo>
                    <a:cubicBezTo>
                      <a:pt x="37985" y="67952"/>
                      <a:pt x="38923" y="67183"/>
                      <a:pt x="40009" y="66098"/>
                    </a:cubicBezTo>
                    <a:cubicBezTo>
                      <a:pt x="41095" y="65001"/>
                      <a:pt x="42180" y="63757"/>
                      <a:pt x="42802" y="61744"/>
                    </a:cubicBezTo>
                    <a:cubicBezTo>
                      <a:pt x="43583" y="59878"/>
                      <a:pt x="43425" y="57390"/>
                      <a:pt x="42802" y="55682"/>
                    </a:cubicBezTo>
                    <a:cubicBezTo>
                      <a:pt x="42180" y="53816"/>
                      <a:pt x="40937" y="52414"/>
                      <a:pt x="39851" y="51328"/>
                    </a:cubicBezTo>
                    <a:cubicBezTo>
                      <a:pt x="37521" y="49304"/>
                      <a:pt x="35350" y="48219"/>
                      <a:pt x="33326" y="47133"/>
                    </a:cubicBezTo>
                    <a:cubicBezTo>
                      <a:pt x="29288" y="45108"/>
                      <a:pt x="25398" y="43864"/>
                      <a:pt x="21825" y="42157"/>
                    </a:cubicBezTo>
                    <a:cubicBezTo>
                      <a:pt x="18409" y="40449"/>
                      <a:pt x="15457" y="38583"/>
                      <a:pt x="13739" y="36095"/>
                    </a:cubicBezTo>
                    <a:cubicBezTo>
                      <a:pt x="12031" y="33766"/>
                      <a:pt x="11409" y="30656"/>
                      <a:pt x="11884" y="27241"/>
                    </a:cubicBezTo>
                    <a:cubicBezTo>
                      <a:pt x="12348" y="23667"/>
                      <a:pt x="13433" y="20252"/>
                      <a:pt x="15299" y="17300"/>
                    </a:cubicBezTo>
                    <a:cubicBezTo>
                      <a:pt x="19178" y="11386"/>
                      <a:pt x="26484" y="7507"/>
                      <a:pt x="34253" y="5324"/>
                    </a:cubicBezTo>
                    <a:cubicBezTo>
                      <a:pt x="38143" y="4238"/>
                      <a:pt x="42180" y="3458"/>
                      <a:pt x="46376" y="2994"/>
                    </a:cubicBezTo>
                    <a:cubicBezTo>
                      <a:pt x="48400" y="2689"/>
                      <a:pt x="50572" y="2531"/>
                      <a:pt x="52596" y="2372"/>
                    </a:cubicBezTo>
                    <a:cubicBezTo>
                      <a:pt x="54620" y="2225"/>
                      <a:pt x="56791" y="2067"/>
                      <a:pt x="58963" y="2067"/>
                    </a:cubicBezTo>
                    <a:cubicBezTo>
                      <a:pt x="50572" y="-115"/>
                      <a:pt x="41875" y="-579"/>
                      <a:pt x="33167" y="506"/>
                    </a:cubicBezTo>
                    <a:cubicBezTo>
                      <a:pt x="28813" y="1128"/>
                      <a:pt x="24471" y="2225"/>
                      <a:pt x="20275" y="4080"/>
                    </a:cubicBezTo>
                    <a:cubicBezTo>
                      <a:pt x="16080" y="5946"/>
                      <a:pt x="12190" y="8751"/>
                      <a:pt x="9079" y="12630"/>
                    </a:cubicBezTo>
                    <a:cubicBezTo>
                      <a:pt x="7530" y="14495"/>
                      <a:pt x="6286" y="16678"/>
                      <a:pt x="5348" y="18849"/>
                    </a:cubicBezTo>
                    <a:cubicBezTo>
                      <a:pt x="4420" y="21179"/>
                      <a:pt x="3798" y="23350"/>
                      <a:pt x="3335" y="25838"/>
                    </a:cubicBezTo>
                    <a:cubicBezTo>
                      <a:pt x="2860" y="28326"/>
                      <a:pt x="2860" y="30814"/>
                      <a:pt x="3176" y="33460"/>
                    </a:cubicBezTo>
                    <a:cubicBezTo>
                      <a:pt x="3640" y="36095"/>
                      <a:pt x="4579" y="38742"/>
                      <a:pt x="6128" y="41071"/>
                    </a:cubicBezTo>
                    <a:cubicBezTo>
                      <a:pt x="7677" y="43401"/>
                      <a:pt x="9543" y="45108"/>
                      <a:pt x="11567" y="46669"/>
                    </a:cubicBezTo>
                    <a:cubicBezTo>
                      <a:pt x="13592" y="48219"/>
                      <a:pt x="15605" y="49304"/>
                      <a:pt x="17629" y="50401"/>
                    </a:cubicBezTo>
                    <a:cubicBezTo>
                      <a:pt x="21666" y="52414"/>
                      <a:pt x="25715" y="53975"/>
                      <a:pt x="29288" y="55524"/>
                    </a:cubicBezTo>
                    <a:cubicBezTo>
                      <a:pt x="30996" y="56304"/>
                      <a:pt x="32545" y="57232"/>
                      <a:pt x="33484" y="58012"/>
                    </a:cubicBezTo>
                    <a:cubicBezTo>
                      <a:pt x="33948" y="58317"/>
                      <a:pt x="34106" y="58634"/>
                      <a:pt x="34106" y="58792"/>
                    </a:cubicBezTo>
                    <a:cubicBezTo>
                      <a:pt x="34106" y="58939"/>
                      <a:pt x="34106" y="58792"/>
                      <a:pt x="34106" y="58792"/>
                    </a:cubicBezTo>
                    <a:cubicBezTo>
                      <a:pt x="34106" y="58792"/>
                      <a:pt x="33948" y="59256"/>
                      <a:pt x="33484" y="59720"/>
                    </a:cubicBezTo>
                    <a:cubicBezTo>
                      <a:pt x="33009" y="60183"/>
                      <a:pt x="32387" y="60658"/>
                      <a:pt x="31776" y="61280"/>
                    </a:cubicBezTo>
                    <a:cubicBezTo>
                      <a:pt x="30374" y="62366"/>
                      <a:pt x="28666" y="63293"/>
                      <a:pt x="26948" y="64379"/>
                    </a:cubicBezTo>
                    <a:cubicBezTo>
                      <a:pt x="23374" y="66403"/>
                      <a:pt x="19653" y="68427"/>
                      <a:pt x="15921" y="70599"/>
                    </a:cubicBezTo>
                    <a:cubicBezTo>
                      <a:pt x="12190" y="72928"/>
                      <a:pt x="8457" y="75574"/>
                      <a:pt x="5348" y="79148"/>
                    </a:cubicBezTo>
                    <a:cubicBezTo>
                      <a:pt x="3798" y="80856"/>
                      <a:pt x="2396" y="83027"/>
                      <a:pt x="1468" y="85210"/>
                    </a:cubicBezTo>
                    <a:cubicBezTo>
                      <a:pt x="1005" y="86295"/>
                      <a:pt x="530" y="87539"/>
                      <a:pt x="383" y="88783"/>
                    </a:cubicBezTo>
                    <a:cubicBezTo>
                      <a:pt x="66" y="90027"/>
                      <a:pt x="66" y="91113"/>
                      <a:pt x="-92" y="92198"/>
                    </a:cubicBezTo>
                    <a:cubicBezTo>
                      <a:pt x="-239" y="94528"/>
                      <a:pt x="-239" y="96858"/>
                      <a:pt x="530" y="99346"/>
                    </a:cubicBezTo>
                    <a:cubicBezTo>
                      <a:pt x="1152" y="101675"/>
                      <a:pt x="2554" y="104016"/>
                      <a:pt x="4579" y="105566"/>
                    </a:cubicBezTo>
                    <a:cubicBezTo>
                      <a:pt x="6591" y="107115"/>
                      <a:pt x="8921" y="107895"/>
                      <a:pt x="11104" y="108212"/>
                    </a:cubicBezTo>
                    <a:cubicBezTo>
                      <a:pt x="13433" y="108517"/>
                      <a:pt x="15605" y="108517"/>
                      <a:pt x="17787" y="108212"/>
                    </a:cubicBezTo>
                    <a:cubicBezTo>
                      <a:pt x="22141" y="107737"/>
                      <a:pt x="26179" y="106493"/>
                      <a:pt x="30057" y="104944"/>
                    </a:cubicBezTo>
                    <a:cubicBezTo>
                      <a:pt x="25862" y="105724"/>
                      <a:pt x="21666" y="106188"/>
                      <a:pt x="17629" y="106029"/>
                    </a:cubicBezTo>
                    <a:cubicBezTo>
                      <a:pt x="15605" y="105882"/>
                      <a:pt x="13592" y="105724"/>
                      <a:pt x="11726" y="105102"/>
                    </a:cubicBezTo>
                    <a:cubicBezTo>
                      <a:pt x="9860" y="104638"/>
                      <a:pt x="8152" y="103700"/>
                      <a:pt x="7067" y="102456"/>
                    </a:cubicBezTo>
                    <a:cubicBezTo>
                      <a:pt x="4726" y="100126"/>
                      <a:pt x="4420" y="96394"/>
                      <a:pt x="5201" y="92662"/>
                    </a:cubicBezTo>
                    <a:cubicBezTo>
                      <a:pt x="5201" y="92040"/>
                      <a:pt x="5506" y="90955"/>
                      <a:pt x="5664" y="90186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2" name="Content Placeholder 5">
              <a:extLst>
                <a:ext uri="{FF2B5EF4-FFF2-40B4-BE49-F238E27FC236}">
                  <a16:creationId xmlns:a16="http://schemas.microsoft.com/office/drawing/2014/main" id="{B79C00B3-70C4-A834-CBB0-0EC8D845B5AD}"/>
                </a:ext>
              </a:extLst>
            </p:cNvPr>
            <p:cNvGrpSpPr/>
            <p:nvPr/>
          </p:nvGrpSpPr>
          <p:grpSpPr>
            <a:xfrm>
              <a:off x="4289217" y="5354083"/>
              <a:ext cx="144456" cy="139474"/>
              <a:chOff x="4289217" y="5354083"/>
              <a:chExt cx="144456" cy="139474"/>
            </a:xfrm>
            <a:solidFill>
              <a:srgbClr val="262261"/>
            </a:solidFill>
          </p:grpSpPr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C37DA2D-C42D-085C-C046-F3776856F587}"/>
                  </a:ext>
                </a:extLst>
              </p:cNvPr>
              <p:cNvSpPr/>
              <p:nvPr/>
            </p:nvSpPr>
            <p:spPr>
              <a:xfrm>
                <a:off x="4330944" y="5420126"/>
                <a:ext cx="48650" cy="55639"/>
              </a:xfrm>
              <a:custGeom>
                <a:avLst/>
                <a:gdLst>
                  <a:gd name="connsiteX0" fmla="*/ 48483 w 48650"/>
                  <a:gd name="connsiteY0" fmla="*/ 10200 h 55639"/>
                  <a:gd name="connsiteX1" fmla="*/ 36823 w 48650"/>
                  <a:gd name="connsiteY1" fmla="*/ -57 h 55639"/>
                  <a:gd name="connsiteX2" fmla="*/ -168 w 48650"/>
                  <a:gd name="connsiteY2" fmla="*/ 45484 h 55639"/>
                  <a:gd name="connsiteX3" fmla="*/ 11650 w 48650"/>
                  <a:gd name="connsiteY3" fmla="*/ 55582 h 5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650" h="55639">
                    <a:moveTo>
                      <a:pt x="48483" y="10200"/>
                    </a:moveTo>
                    <a:lnTo>
                      <a:pt x="36823" y="-57"/>
                    </a:lnTo>
                    <a:lnTo>
                      <a:pt x="-168" y="45484"/>
                    </a:lnTo>
                    <a:lnTo>
                      <a:pt x="11650" y="55582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4E743FA4-EFB5-2788-35D6-76F10E3F9939}"/>
                  </a:ext>
                </a:extLst>
              </p:cNvPr>
              <p:cNvSpPr/>
              <p:nvPr/>
            </p:nvSpPr>
            <p:spPr>
              <a:xfrm>
                <a:off x="4322247" y="5473741"/>
                <a:ext cx="13977" cy="15074"/>
              </a:xfrm>
              <a:custGeom>
                <a:avLst/>
                <a:gdLst>
                  <a:gd name="connsiteX0" fmla="*/ 9467 w 13977"/>
                  <a:gd name="connsiteY0" fmla="*/ 4919 h 15074"/>
                  <a:gd name="connsiteX1" fmla="*/ 3247 w 13977"/>
                  <a:gd name="connsiteY1" fmla="*/ -57 h 15074"/>
                  <a:gd name="connsiteX2" fmla="*/ -168 w 13977"/>
                  <a:gd name="connsiteY2" fmla="*/ 15018 h 15074"/>
                  <a:gd name="connsiteX3" fmla="*/ 13810 w 13977"/>
                  <a:gd name="connsiteY3" fmla="*/ 8651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77" h="15074">
                    <a:moveTo>
                      <a:pt x="9467" y="4919"/>
                    </a:moveTo>
                    <a:lnTo>
                      <a:pt x="3247" y="-57"/>
                    </a:lnTo>
                    <a:lnTo>
                      <a:pt x="-168" y="15018"/>
                    </a:lnTo>
                    <a:lnTo>
                      <a:pt x="13810" y="865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2FEF9602-DAFB-5BD7-7945-7598D9FEA6EA}"/>
                  </a:ext>
                </a:extLst>
              </p:cNvPr>
              <p:cNvSpPr/>
              <p:nvPr/>
            </p:nvSpPr>
            <p:spPr>
              <a:xfrm>
                <a:off x="4415647" y="5354083"/>
                <a:ext cx="18026" cy="17404"/>
              </a:xfrm>
              <a:custGeom>
                <a:avLst/>
                <a:gdLst>
                  <a:gd name="connsiteX0" fmla="*/ -168 w 18026"/>
                  <a:gd name="connsiteY0" fmla="*/ 7248 h 17404"/>
                  <a:gd name="connsiteX1" fmla="*/ 11638 w 18026"/>
                  <a:gd name="connsiteY1" fmla="*/ 17347 h 17404"/>
                  <a:gd name="connsiteX2" fmla="*/ 17859 w 18026"/>
                  <a:gd name="connsiteY2" fmla="*/ 9725 h 17404"/>
                  <a:gd name="connsiteX3" fmla="*/ 5735 w 18026"/>
                  <a:gd name="connsiteY3" fmla="*/ -57 h 1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6" h="17404">
                    <a:moveTo>
                      <a:pt x="-168" y="7248"/>
                    </a:moveTo>
                    <a:lnTo>
                      <a:pt x="11638" y="17347"/>
                    </a:lnTo>
                    <a:lnTo>
                      <a:pt x="17859" y="9725"/>
                    </a:lnTo>
                    <a:lnTo>
                      <a:pt x="5735" y="-57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59776DFC-9E9D-1074-DB4D-2427758A9824}"/>
                  </a:ext>
                </a:extLst>
              </p:cNvPr>
              <p:cNvSpPr/>
              <p:nvPr/>
            </p:nvSpPr>
            <p:spPr>
              <a:xfrm>
                <a:off x="4373680" y="5368682"/>
                <a:ext cx="52714" cy="65433"/>
              </a:xfrm>
              <a:custGeom>
                <a:avLst/>
                <a:gdLst>
                  <a:gd name="connsiteX0" fmla="*/ 18639 w 52714"/>
                  <a:gd name="connsiteY0" fmla="*/ 59473 h 65433"/>
                  <a:gd name="connsiteX1" fmla="*/ 25944 w 52714"/>
                  <a:gd name="connsiteY1" fmla="*/ 65376 h 65433"/>
                  <a:gd name="connsiteX2" fmla="*/ 44434 w 52714"/>
                  <a:gd name="connsiteY2" fmla="*/ 42691 h 65433"/>
                  <a:gd name="connsiteX3" fmla="*/ 52203 w 52714"/>
                  <a:gd name="connsiteY3" fmla="*/ 19066 h 65433"/>
                  <a:gd name="connsiteX4" fmla="*/ 47861 w 52714"/>
                  <a:gd name="connsiteY4" fmla="*/ 10200 h 65433"/>
                  <a:gd name="connsiteX5" fmla="*/ 36043 w 52714"/>
                  <a:gd name="connsiteY5" fmla="*/ -57 h 65433"/>
                  <a:gd name="connsiteX6" fmla="*/ -168 w 52714"/>
                  <a:gd name="connsiteY6" fmla="*/ 44240 h 65433"/>
                  <a:gd name="connsiteX7" fmla="*/ 11650 w 52714"/>
                  <a:gd name="connsiteY7" fmla="*/ 54497 h 65433"/>
                  <a:gd name="connsiteX8" fmla="*/ 41641 w 52714"/>
                  <a:gd name="connsiteY8" fmla="*/ 17506 h 65433"/>
                  <a:gd name="connsiteX9" fmla="*/ 42885 w 52714"/>
                  <a:gd name="connsiteY9" fmla="*/ 20774 h 65433"/>
                  <a:gd name="connsiteX10" fmla="*/ 37287 w 52714"/>
                  <a:gd name="connsiteY10" fmla="*/ 36629 h 65433"/>
                  <a:gd name="connsiteX11" fmla="*/ 18639 w 52714"/>
                  <a:gd name="connsiteY11" fmla="*/ 59473 h 65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14" h="65433">
                    <a:moveTo>
                      <a:pt x="18639" y="59473"/>
                    </a:moveTo>
                    <a:lnTo>
                      <a:pt x="25944" y="65376"/>
                    </a:lnTo>
                    <a:lnTo>
                      <a:pt x="44434" y="42691"/>
                    </a:lnTo>
                    <a:cubicBezTo>
                      <a:pt x="50654" y="35532"/>
                      <a:pt x="53606" y="26519"/>
                      <a:pt x="52203" y="19066"/>
                    </a:cubicBezTo>
                    <a:cubicBezTo>
                      <a:pt x="51581" y="15640"/>
                      <a:pt x="50032" y="12688"/>
                      <a:pt x="47861" y="10200"/>
                    </a:cubicBezTo>
                    <a:lnTo>
                      <a:pt x="36043" y="-57"/>
                    </a:lnTo>
                    <a:lnTo>
                      <a:pt x="-168" y="44240"/>
                    </a:lnTo>
                    <a:lnTo>
                      <a:pt x="11650" y="54497"/>
                    </a:lnTo>
                    <a:lnTo>
                      <a:pt x="41641" y="17506"/>
                    </a:lnTo>
                    <a:cubicBezTo>
                      <a:pt x="42263" y="18444"/>
                      <a:pt x="42726" y="19530"/>
                      <a:pt x="42885" y="20774"/>
                    </a:cubicBezTo>
                    <a:cubicBezTo>
                      <a:pt x="43812" y="25433"/>
                      <a:pt x="41483" y="31653"/>
                      <a:pt x="37287" y="36629"/>
                    </a:cubicBezTo>
                    <a:lnTo>
                      <a:pt x="18639" y="59473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4C210677-E186-EDA8-CA0E-4FF34FEA3FF4}"/>
                  </a:ext>
                </a:extLst>
              </p:cNvPr>
              <p:cNvSpPr/>
              <p:nvPr/>
            </p:nvSpPr>
            <p:spPr>
              <a:xfrm>
                <a:off x="4289217" y="5385059"/>
                <a:ext cx="59130" cy="108497"/>
              </a:xfrm>
              <a:custGeom>
                <a:avLst/>
                <a:gdLst>
                  <a:gd name="connsiteX0" fmla="*/ 5664 w 59130"/>
                  <a:gd name="connsiteY0" fmla="*/ 90186 h 108497"/>
                  <a:gd name="connsiteX1" fmla="*/ 6750 w 59130"/>
                  <a:gd name="connsiteY1" fmla="*/ 87845 h 108497"/>
                  <a:gd name="connsiteX2" fmla="*/ 10165 w 59130"/>
                  <a:gd name="connsiteY2" fmla="*/ 83807 h 108497"/>
                  <a:gd name="connsiteX3" fmla="*/ 19800 w 59130"/>
                  <a:gd name="connsiteY3" fmla="*/ 77441 h 108497"/>
                  <a:gd name="connsiteX4" fmla="*/ 30996 w 59130"/>
                  <a:gd name="connsiteY4" fmla="*/ 72001 h 108497"/>
                  <a:gd name="connsiteX5" fmla="*/ 36899 w 59130"/>
                  <a:gd name="connsiteY5" fmla="*/ 68574 h 108497"/>
                  <a:gd name="connsiteX6" fmla="*/ 40009 w 59130"/>
                  <a:gd name="connsiteY6" fmla="*/ 66098 h 108497"/>
                  <a:gd name="connsiteX7" fmla="*/ 42802 w 59130"/>
                  <a:gd name="connsiteY7" fmla="*/ 61744 h 108497"/>
                  <a:gd name="connsiteX8" fmla="*/ 42802 w 59130"/>
                  <a:gd name="connsiteY8" fmla="*/ 55682 h 108497"/>
                  <a:gd name="connsiteX9" fmla="*/ 39851 w 59130"/>
                  <a:gd name="connsiteY9" fmla="*/ 51328 h 108497"/>
                  <a:gd name="connsiteX10" fmla="*/ 33326 w 59130"/>
                  <a:gd name="connsiteY10" fmla="*/ 47133 h 108497"/>
                  <a:gd name="connsiteX11" fmla="*/ 21825 w 59130"/>
                  <a:gd name="connsiteY11" fmla="*/ 42157 h 108497"/>
                  <a:gd name="connsiteX12" fmla="*/ 13739 w 59130"/>
                  <a:gd name="connsiteY12" fmla="*/ 36095 h 108497"/>
                  <a:gd name="connsiteX13" fmla="*/ 11884 w 59130"/>
                  <a:gd name="connsiteY13" fmla="*/ 27241 h 108497"/>
                  <a:gd name="connsiteX14" fmla="*/ 15299 w 59130"/>
                  <a:gd name="connsiteY14" fmla="*/ 17300 h 108497"/>
                  <a:gd name="connsiteX15" fmla="*/ 34253 w 59130"/>
                  <a:gd name="connsiteY15" fmla="*/ 5324 h 108497"/>
                  <a:gd name="connsiteX16" fmla="*/ 46376 w 59130"/>
                  <a:gd name="connsiteY16" fmla="*/ 2994 h 108497"/>
                  <a:gd name="connsiteX17" fmla="*/ 52596 w 59130"/>
                  <a:gd name="connsiteY17" fmla="*/ 2372 h 108497"/>
                  <a:gd name="connsiteX18" fmla="*/ 58963 w 59130"/>
                  <a:gd name="connsiteY18" fmla="*/ 2067 h 108497"/>
                  <a:gd name="connsiteX19" fmla="*/ 33167 w 59130"/>
                  <a:gd name="connsiteY19" fmla="*/ 506 h 108497"/>
                  <a:gd name="connsiteX20" fmla="*/ 20275 w 59130"/>
                  <a:gd name="connsiteY20" fmla="*/ 4080 h 108497"/>
                  <a:gd name="connsiteX21" fmla="*/ 9079 w 59130"/>
                  <a:gd name="connsiteY21" fmla="*/ 12630 h 108497"/>
                  <a:gd name="connsiteX22" fmla="*/ 5348 w 59130"/>
                  <a:gd name="connsiteY22" fmla="*/ 18849 h 108497"/>
                  <a:gd name="connsiteX23" fmla="*/ 3335 w 59130"/>
                  <a:gd name="connsiteY23" fmla="*/ 25838 h 108497"/>
                  <a:gd name="connsiteX24" fmla="*/ 3176 w 59130"/>
                  <a:gd name="connsiteY24" fmla="*/ 33460 h 108497"/>
                  <a:gd name="connsiteX25" fmla="*/ 6128 w 59130"/>
                  <a:gd name="connsiteY25" fmla="*/ 41071 h 108497"/>
                  <a:gd name="connsiteX26" fmla="*/ 11567 w 59130"/>
                  <a:gd name="connsiteY26" fmla="*/ 46669 h 108497"/>
                  <a:gd name="connsiteX27" fmla="*/ 17629 w 59130"/>
                  <a:gd name="connsiteY27" fmla="*/ 50401 h 108497"/>
                  <a:gd name="connsiteX28" fmla="*/ 29288 w 59130"/>
                  <a:gd name="connsiteY28" fmla="*/ 55524 h 108497"/>
                  <a:gd name="connsiteX29" fmla="*/ 33484 w 59130"/>
                  <a:gd name="connsiteY29" fmla="*/ 58012 h 108497"/>
                  <a:gd name="connsiteX30" fmla="*/ 34106 w 59130"/>
                  <a:gd name="connsiteY30" fmla="*/ 58792 h 108497"/>
                  <a:gd name="connsiteX31" fmla="*/ 34106 w 59130"/>
                  <a:gd name="connsiteY31" fmla="*/ 58792 h 108497"/>
                  <a:gd name="connsiteX32" fmla="*/ 33484 w 59130"/>
                  <a:gd name="connsiteY32" fmla="*/ 59720 h 108497"/>
                  <a:gd name="connsiteX33" fmla="*/ 31776 w 59130"/>
                  <a:gd name="connsiteY33" fmla="*/ 61280 h 108497"/>
                  <a:gd name="connsiteX34" fmla="*/ 26948 w 59130"/>
                  <a:gd name="connsiteY34" fmla="*/ 64379 h 108497"/>
                  <a:gd name="connsiteX35" fmla="*/ 15921 w 59130"/>
                  <a:gd name="connsiteY35" fmla="*/ 70599 h 108497"/>
                  <a:gd name="connsiteX36" fmla="*/ 5348 w 59130"/>
                  <a:gd name="connsiteY36" fmla="*/ 79148 h 108497"/>
                  <a:gd name="connsiteX37" fmla="*/ 1468 w 59130"/>
                  <a:gd name="connsiteY37" fmla="*/ 85210 h 108497"/>
                  <a:gd name="connsiteX38" fmla="*/ 383 w 59130"/>
                  <a:gd name="connsiteY38" fmla="*/ 88783 h 108497"/>
                  <a:gd name="connsiteX39" fmla="*/ -92 w 59130"/>
                  <a:gd name="connsiteY39" fmla="*/ 92198 h 108497"/>
                  <a:gd name="connsiteX40" fmla="*/ 530 w 59130"/>
                  <a:gd name="connsiteY40" fmla="*/ 99346 h 108497"/>
                  <a:gd name="connsiteX41" fmla="*/ 4579 w 59130"/>
                  <a:gd name="connsiteY41" fmla="*/ 105566 h 108497"/>
                  <a:gd name="connsiteX42" fmla="*/ 11104 w 59130"/>
                  <a:gd name="connsiteY42" fmla="*/ 108212 h 108497"/>
                  <a:gd name="connsiteX43" fmla="*/ 17787 w 59130"/>
                  <a:gd name="connsiteY43" fmla="*/ 108212 h 108497"/>
                  <a:gd name="connsiteX44" fmla="*/ 30057 w 59130"/>
                  <a:gd name="connsiteY44" fmla="*/ 104944 h 108497"/>
                  <a:gd name="connsiteX45" fmla="*/ 17629 w 59130"/>
                  <a:gd name="connsiteY45" fmla="*/ 106029 h 108497"/>
                  <a:gd name="connsiteX46" fmla="*/ 11726 w 59130"/>
                  <a:gd name="connsiteY46" fmla="*/ 105102 h 108497"/>
                  <a:gd name="connsiteX47" fmla="*/ 7067 w 59130"/>
                  <a:gd name="connsiteY47" fmla="*/ 102456 h 108497"/>
                  <a:gd name="connsiteX48" fmla="*/ 5201 w 59130"/>
                  <a:gd name="connsiteY48" fmla="*/ 92662 h 108497"/>
                  <a:gd name="connsiteX49" fmla="*/ 5664 w 59130"/>
                  <a:gd name="connsiteY49" fmla="*/ 90186 h 108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9130" h="108497">
                    <a:moveTo>
                      <a:pt x="5664" y="90186"/>
                    </a:moveTo>
                    <a:cubicBezTo>
                      <a:pt x="5969" y="89405"/>
                      <a:pt x="6286" y="88625"/>
                      <a:pt x="6750" y="87845"/>
                    </a:cubicBezTo>
                    <a:cubicBezTo>
                      <a:pt x="7677" y="86295"/>
                      <a:pt x="8774" y="85051"/>
                      <a:pt x="10165" y="83807"/>
                    </a:cubicBezTo>
                    <a:cubicBezTo>
                      <a:pt x="12811" y="81319"/>
                      <a:pt x="16227" y="79306"/>
                      <a:pt x="19800" y="77441"/>
                    </a:cubicBezTo>
                    <a:cubicBezTo>
                      <a:pt x="23374" y="75574"/>
                      <a:pt x="27106" y="73867"/>
                      <a:pt x="30996" y="72001"/>
                    </a:cubicBezTo>
                    <a:cubicBezTo>
                      <a:pt x="32862" y="71062"/>
                      <a:pt x="34875" y="69977"/>
                      <a:pt x="36899" y="68574"/>
                    </a:cubicBezTo>
                    <a:cubicBezTo>
                      <a:pt x="37985" y="67952"/>
                      <a:pt x="38923" y="67183"/>
                      <a:pt x="40009" y="66098"/>
                    </a:cubicBezTo>
                    <a:cubicBezTo>
                      <a:pt x="41095" y="65001"/>
                      <a:pt x="42180" y="63757"/>
                      <a:pt x="42802" y="61744"/>
                    </a:cubicBezTo>
                    <a:cubicBezTo>
                      <a:pt x="43583" y="59878"/>
                      <a:pt x="43425" y="57390"/>
                      <a:pt x="42802" y="55682"/>
                    </a:cubicBezTo>
                    <a:cubicBezTo>
                      <a:pt x="42180" y="53816"/>
                      <a:pt x="40937" y="52414"/>
                      <a:pt x="39851" y="51328"/>
                    </a:cubicBezTo>
                    <a:cubicBezTo>
                      <a:pt x="37521" y="49304"/>
                      <a:pt x="35350" y="48219"/>
                      <a:pt x="33326" y="47133"/>
                    </a:cubicBezTo>
                    <a:cubicBezTo>
                      <a:pt x="29288" y="45108"/>
                      <a:pt x="25398" y="43864"/>
                      <a:pt x="21825" y="42157"/>
                    </a:cubicBezTo>
                    <a:cubicBezTo>
                      <a:pt x="18409" y="40449"/>
                      <a:pt x="15457" y="38583"/>
                      <a:pt x="13739" y="36095"/>
                    </a:cubicBezTo>
                    <a:cubicBezTo>
                      <a:pt x="12031" y="33766"/>
                      <a:pt x="11409" y="30656"/>
                      <a:pt x="11884" y="27241"/>
                    </a:cubicBezTo>
                    <a:cubicBezTo>
                      <a:pt x="12348" y="23667"/>
                      <a:pt x="13433" y="20252"/>
                      <a:pt x="15299" y="17300"/>
                    </a:cubicBezTo>
                    <a:cubicBezTo>
                      <a:pt x="19178" y="11386"/>
                      <a:pt x="26484" y="7507"/>
                      <a:pt x="34253" y="5324"/>
                    </a:cubicBezTo>
                    <a:cubicBezTo>
                      <a:pt x="38143" y="4238"/>
                      <a:pt x="42180" y="3458"/>
                      <a:pt x="46376" y="2994"/>
                    </a:cubicBezTo>
                    <a:cubicBezTo>
                      <a:pt x="48400" y="2689"/>
                      <a:pt x="50572" y="2531"/>
                      <a:pt x="52596" y="2372"/>
                    </a:cubicBezTo>
                    <a:cubicBezTo>
                      <a:pt x="54620" y="2225"/>
                      <a:pt x="56791" y="2067"/>
                      <a:pt x="58963" y="2067"/>
                    </a:cubicBezTo>
                    <a:cubicBezTo>
                      <a:pt x="50572" y="-115"/>
                      <a:pt x="41875" y="-579"/>
                      <a:pt x="33167" y="506"/>
                    </a:cubicBezTo>
                    <a:cubicBezTo>
                      <a:pt x="28813" y="1128"/>
                      <a:pt x="24471" y="2225"/>
                      <a:pt x="20275" y="4080"/>
                    </a:cubicBezTo>
                    <a:cubicBezTo>
                      <a:pt x="16080" y="5946"/>
                      <a:pt x="12190" y="8751"/>
                      <a:pt x="9079" y="12630"/>
                    </a:cubicBezTo>
                    <a:cubicBezTo>
                      <a:pt x="7530" y="14495"/>
                      <a:pt x="6286" y="16678"/>
                      <a:pt x="5348" y="18849"/>
                    </a:cubicBezTo>
                    <a:cubicBezTo>
                      <a:pt x="4420" y="21179"/>
                      <a:pt x="3798" y="23350"/>
                      <a:pt x="3335" y="25838"/>
                    </a:cubicBezTo>
                    <a:cubicBezTo>
                      <a:pt x="2860" y="28326"/>
                      <a:pt x="2860" y="30814"/>
                      <a:pt x="3176" y="33460"/>
                    </a:cubicBezTo>
                    <a:cubicBezTo>
                      <a:pt x="3640" y="36095"/>
                      <a:pt x="4579" y="38742"/>
                      <a:pt x="6128" y="41071"/>
                    </a:cubicBezTo>
                    <a:cubicBezTo>
                      <a:pt x="7677" y="43401"/>
                      <a:pt x="9543" y="45108"/>
                      <a:pt x="11567" y="46669"/>
                    </a:cubicBezTo>
                    <a:cubicBezTo>
                      <a:pt x="13592" y="48219"/>
                      <a:pt x="15605" y="49304"/>
                      <a:pt x="17629" y="50401"/>
                    </a:cubicBezTo>
                    <a:cubicBezTo>
                      <a:pt x="21666" y="52414"/>
                      <a:pt x="25715" y="53975"/>
                      <a:pt x="29288" y="55524"/>
                    </a:cubicBezTo>
                    <a:cubicBezTo>
                      <a:pt x="30996" y="56304"/>
                      <a:pt x="32545" y="57232"/>
                      <a:pt x="33484" y="58012"/>
                    </a:cubicBezTo>
                    <a:cubicBezTo>
                      <a:pt x="33948" y="58317"/>
                      <a:pt x="34106" y="58634"/>
                      <a:pt x="34106" y="58792"/>
                    </a:cubicBezTo>
                    <a:cubicBezTo>
                      <a:pt x="34106" y="58939"/>
                      <a:pt x="34106" y="58792"/>
                      <a:pt x="34106" y="58792"/>
                    </a:cubicBezTo>
                    <a:cubicBezTo>
                      <a:pt x="34106" y="58792"/>
                      <a:pt x="33948" y="59256"/>
                      <a:pt x="33484" y="59720"/>
                    </a:cubicBezTo>
                    <a:cubicBezTo>
                      <a:pt x="33009" y="60183"/>
                      <a:pt x="32387" y="60658"/>
                      <a:pt x="31776" y="61280"/>
                    </a:cubicBezTo>
                    <a:cubicBezTo>
                      <a:pt x="30374" y="62366"/>
                      <a:pt x="28666" y="63293"/>
                      <a:pt x="26948" y="64379"/>
                    </a:cubicBezTo>
                    <a:cubicBezTo>
                      <a:pt x="23374" y="66403"/>
                      <a:pt x="19653" y="68427"/>
                      <a:pt x="15921" y="70599"/>
                    </a:cubicBezTo>
                    <a:cubicBezTo>
                      <a:pt x="12190" y="72928"/>
                      <a:pt x="8457" y="75574"/>
                      <a:pt x="5348" y="79148"/>
                    </a:cubicBezTo>
                    <a:cubicBezTo>
                      <a:pt x="3798" y="80856"/>
                      <a:pt x="2396" y="83027"/>
                      <a:pt x="1468" y="85210"/>
                    </a:cubicBezTo>
                    <a:cubicBezTo>
                      <a:pt x="1005" y="86295"/>
                      <a:pt x="530" y="87539"/>
                      <a:pt x="383" y="88783"/>
                    </a:cubicBezTo>
                    <a:cubicBezTo>
                      <a:pt x="66" y="90027"/>
                      <a:pt x="66" y="91113"/>
                      <a:pt x="-92" y="92198"/>
                    </a:cubicBezTo>
                    <a:cubicBezTo>
                      <a:pt x="-239" y="94528"/>
                      <a:pt x="-239" y="96858"/>
                      <a:pt x="530" y="99346"/>
                    </a:cubicBezTo>
                    <a:cubicBezTo>
                      <a:pt x="1152" y="101675"/>
                      <a:pt x="2554" y="104016"/>
                      <a:pt x="4579" y="105566"/>
                    </a:cubicBezTo>
                    <a:cubicBezTo>
                      <a:pt x="6591" y="107115"/>
                      <a:pt x="8921" y="107895"/>
                      <a:pt x="11104" y="108212"/>
                    </a:cubicBezTo>
                    <a:cubicBezTo>
                      <a:pt x="13433" y="108517"/>
                      <a:pt x="15605" y="108517"/>
                      <a:pt x="17787" y="108212"/>
                    </a:cubicBezTo>
                    <a:cubicBezTo>
                      <a:pt x="22141" y="107737"/>
                      <a:pt x="26179" y="106493"/>
                      <a:pt x="30057" y="104944"/>
                    </a:cubicBezTo>
                    <a:cubicBezTo>
                      <a:pt x="25862" y="105724"/>
                      <a:pt x="21666" y="106188"/>
                      <a:pt x="17629" y="106029"/>
                    </a:cubicBezTo>
                    <a:cubicBezTo>
                      <a:pt x="15605" y="105882"/>
                      <a:pt x="13592" y="105724"/>
                      <a:pt x="11726" y="105102"/>
                    </a:cubicBezTo>
                    <a:cubicBezTo>
                      <a:pt x="9860" y="104638"/>
                      <a:pt x="8152" y="103700"/>
                      <a:pt x="7067" y="102456"/>
                    </a:cubicBezTo>
                    <a:cubicBezTo>
                      <a:pt x="4726" y="100126"/>
                      <a:pt x="4420" y="96394"/>
                      <a:pt x="5201" y="92662"/>
                    </a:cubicBezTo>
                    <a:cubicBezTo>
                      <a:pt x="5201" y="92040"/>
                      <a:pt x="5506" y="90955"/>
                      <a:pt x="5664" y="90186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8" name="Content Placeholder 5">
              <a:extLst>
                <a:ext uri="{FF2B5EF4-FFF2-40B4-BE49-F238E27FC236}">
                  <a16:creationId xmlns:a16="http://schemas.microsoft.com/office/drawing/2014/main" id="{D9607962-2EBF-3CB1-CEB7-7169E728002D}"/>
                </a:ext>
              </a:extLst>
            </p:cNvPr>
            <p:cNvGrpSpPr/>
            <p:nvPr/>
          </p:nvGrpSpPr>
          <p:grpSpPr>
            <a:xfrm>
              <a:off x="4289217" y="5738583"/>
              <a:ext cx="144456" cy="139474"/>
              <a:chOff x="4289217" y="5738583"/>
              <a:chExt cx="144456" cy="139474"/>
            </a:xfrm>
            <a:solidFill>
              <a:srgbClr val="262261"/>
            </a:solidFill>
          </p:grpSpPr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04C8ECF2-52E7-FC10-2F7F-861B4FA9B05C}"/>
                  </a:ext>
                </a:extLst>
              </p:cNvPr>
              <p:cNvSpPr/>
              <p:nvPr/>
            </p:nvSpPr>
            <p:spPr>
              <a:xfrm>
                <a:off x="4330944" y="5804627"/>
                <a:ext cx="48650" cy="55639"/>
              </a:xfrm>
              <a:custGeom>
                <a:avLst/>
                <a:gdLst>
                  <a:gd name="connsiteX0" fmla="*/ 48483 w 48650"/>
                  <a:gd name="connsiteY0" fmla="*/ 10200 h 55639"/>
                  <a:gd name="connsiteX1" fmla="*/ 36823 w 48650"/>
                  <a:gd name="connsiteY1" fmla="*/ -57 h 55639"/>
                  <a:gd name="connsiteX2" fmla="*/ -168 w 48650"/>
                  <a:gd name="connsiteY2" fmla="*/ 45484 h 55639"/>
                  <a:gd name="connsiteX3" fmla="*/ 11650 w 48650"/>
                  <a:gd name="connsiteY3" fmla="*/ 55582 h 5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650" h="55639">
                    <a:moveTo>
                      <a:pt x="48483" y="10200"/>
                    </a:moveTo>
                    <a:lnTo>
                      <a:pt x="36823" y="-57"/>
                    </a:lnTo>
                    <a:lnTo>
                      <a:pt x="-168" y="45484"/>
                    </a:lnTo>
                    <a:lnTo>
                      <a:pt x="11650" y="55582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87AEA6F5-6B68-7C70-BA4D-5C29DFF406AD}"/>
                  </a:ext>
                </a:extLst>
              </p:cNvPr>
              <p:cNvSpPr/>
              <p:nvPr/>
            </p:nvSpPr>
            <p:spPr>
              <a:xfrm>
                <a:off x="4322247" y="5858242"/>
                <a:ext cx="13977" cy="15074"/>
              </a:xfrm>
              <a:custGeom>
                <a:avLst/>
                <a:gdLst>
                  <a:gd name="connsiteX0" fmla="*/ 9467 w 13977"/>
                  <a:gd name="connsiteY0" fmla="*/ 4919 h 15074"/>
                  <a:gd name="connsiteX1" fmla="*/ 3247 w 13977"/>
                  <a:gd name="connsiteY1" fmla="*/ -57 h 15074"/>
                  <a:gd name="connsiteX2" fmla="*/ -168 w 13977"/>
                  <a:gd name="connsiteY2" fmla="*/ 15018 h 15074"/>
                  <a:gd name="connsiteX3" fmla="*/ 13810 w 13977"/>
                  <a:gd name="connsiteY3" fmla="*/ 8651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77" h="15074">
                    <a:moveTo>
                      <a:pt x="9467" y="4919"/>
                    </a:moveTo>
                    <a:lnTo>
                      <a:pt x="3247" y="-57"/>
                    </a:lnTo>
                    <a:lnTo>
                      <a:pt x="-168" y="15018"/>
                    </a:lnTo>
                    <a:lnTo>
                      <a:pt x="13810" y="865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C1430CD1-1E3B-678B-BAF8-00C396EA4BF1}"/>
                  </a:ext>
                </a:extLst>
              </p:cNvPr>
              <p:cNvSpPr/>
              <p:nvPr/>
            </p:nvSpPr>
            <p:spPr>
              <a:xfrm>
                <a:off x="4415647" y="5738583"/>
                <a:ext cx="18026" cy="17404"/>
              </a:xfrm>
              <a:custGeom>
                <a:avLst/>
                <a:gdLst>
                  <a:gd name="connsiteX0" fmla="*/ -168 w 18026"/>
                  <a:gd name="connsiteY0" fmla="*/ 7248 h 17404"/>
                  <a:gd name="connsiteX1" fmla="*/ 11638 w 18026"/>
                  <a:gd name="connsiteY1" fmla="*/ 17347 h 17404"/>
                  <a:gd name="connsiteX2" fmla="*/ 17859 w 18026"/>
                  <a:gd name="connsiteY2" fmla="*/ 9725 h 17404"/>
                  <a:gd name="connsiteX3" fmla="*/ 5735 w 18026"/>
                  <a:gd name="connsiteY3" fmla="*/ -57 h 1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6" h="17404">
                    <a:moveTo>
                      <a:pt x="-168" y="7248"/>
                    </a:moveTo>
                    <a:lnTo>
                      <a:pt x="11638" y="17347"/>
                    </a:lnTo>
                    <a:lnTo>
                      <a:pt x="17859" y="9725"/>
                    </a:lnTo>
                    <a:lnTo>
                      <a:pt x="5735" y="-57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E536DC52-0BC6-6FD7-A474-DADCE2F7103D}"/>
                  </a:ext>
                </a:extLst>
              </p:cNvPr>
              <p:cNvSpPr/>
              <p:nvPr/>
            </p:nvSpPr>
            <p:spPr>
              <a:xfrm>
                <a:off x="4373680" y="5753183"/>
                <a:ext cx="52714" cy="65433"/>
              </a:xfrm>
              <a:custGeom>
                <a:avLst/>
                <a:gdLst>
                  <a:gd name="connsiteX0" fmla="*/ 18639 w 52714"/>
                  <a:gd name="connsiteY0" fmla="*/ 59473 h 65433"/>
                  <a:gd name="connsiteX1" fmla="*/ 25944 w 52714"/>
                  <a:gd name="connsiteY1" fmla="*/ 65376 h 65433"/>
                  <a:gd name="connsiteX2" fmla="*/ 44434 w 52714"/>
                  <a:gd name="connsiteY2" fmla="*/ 42691 h 65433"/>
                  <a:gd name="connsiteX3" fmla="*/ 52203 w 52714"/>
                  <a:gd name="connsiteY3" fmla="*/ 19066 h 65433"/>
                  <a:gd name="connsiteX4" fmla="*/ 47861 w 52714"/>
                  <a:gd name="connsiteY4" fmla="*/ 10200 h 65433"/>
                  <a:gd name="connsiteX5" fmla="*/ 36043 w 52714"/>
                  <a:gd name="connsiteY5" fmla="*/ -57 h 65433"/>
                  <a:gd name="connsiteX6" fmla="*/ -168 w 52714"/>
                  <a:gd name="connsiteY6" fmla="*/ 44240 h 65433"/>
                  <a:gd name="connsiteX7" fmla="*/ 11650 w 52714"/>
                  <a:gd name="connsiteY7" fmla="*/ 54497 h 65433"/>
                  <a:gd name="connsiteX8" fmla="*/ 41641 w 52714"/>
                  <a:gd name="connsiteY8" fmla="*/ 17506 h 65433"/>
                  <a:gd name="connsiteX9" fmla="*/ 42885 w 52714"/>
                  <a:gd name="connsiteY9" fmla="*/ 20774 h 65433"/>
                  <a:gd name="connsiteX10" fmla="*/ 37287 w 52714"/>
                  <a:gd name="connsiteY10" fmla="*/ 36629 h 65433"/>
                  <a:gd name="connsiteX11" fmla="*/ 18639 w 52714"/>
                  <a:gd name="connsiteY11" fmla="*/ 59473 h 65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14" h="65433">
                    <a:moveTo>
                      <a:pt x="18639" y="59473"/>
                    </a:moveTo>
                    <a:lnTo>
                      <a:pt x="25944" y="65376"/>
                    </a:lnTo>
                    <a:lnTo>
                      <a:pt x="44434" y="42691"/>
                    </a:lnTo>
                    <a:cubicBezTo>
                      <a:pt x="50654" y="35532"/>
                      <a:pt x="53606" y="26519"/>
                      <a:pt x="52203" y="19066"/>
                    </a:cubicBezTo>
                    <a:cubicBezTo>
                      <a:pt x="51581" y="15640"/>
                      <a:pt x="50032" y="12688"/>
                      <a:pt x="47861" y="10200"/>
                    </a:cubicBezTo>
                    <a:lnTo>
                      <a:pt x="36043" y="-57"/>
                    </a:lnTo>
                    <a:lnTo>
                      <a:pt x="-168" y="44240"/>
                    </a:lnTo>
                    <a:lnTo>
                      <a:pt x="11650" y="54497"/>
                    </a:lnTo>
                    <a:lnTo>
                      <a:pt x="41641" y="17506"/>
                    </a:lnTo>
                    <a:cubicBezTo>
                      <a:pt x="42263" y="18444"/>
                      <a:pt x="42726" y="19530"/>
                      <a:pt x="42885" y="20774"/>
                    </a:cubicBezTo>
                    <a:cubicBezTo>
                      <a:pt x="43812" y="25433"/>
                      <a:pt x="41483" y="31653"/>
                      <a:pt x="37287" y="36629"/>
                    </a:cubicBezTo>
                    <a:lnTo>
                      <a:pt x="18639" y="59473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AA786032-BBDB-E46F-BD74-A74F26DFD13D}"/>
                  </a:ext>
                </a:extLst>
              </p:cNvPr>
              <p:cNvSpPr/>
              <p:nvPr/>
            </p:nvSpPr>
            <p:spPr>
              <a:xfrm>
                <a:off x="4289217" y="5769560"/>
                <a:ext cx="59130" cy="108497"/>
              </a:xfrm>
              <a:custGeom>
                <a:avLst/>
                <a:gdLst>
                  <a:gd name="connsiteX0" fmla="*/ 5664 w 59130"/>
                  <a:gd name="connsiteY0" fmla="*/ 90186 h 108497"/>
                  <a:gd name="connsiteX1" fmla="*/ 6750 w 59130"/>
                  <a:gd name="connsiteY1" fmla="*/ 87845 h 108497"/>
                  <a:gd name="connsiteX2" fmla="*/ 10165 w 59130"/>
                  <a:gd name="connsiteY2" fmla="*/ 83807 h 108497"/>
                  <a:gd name="connsiteX3" fmla="*/ 19800 w 59130"/>
                  <a:gd name="connsiteY3" fmla="*/ 77441 h 108497"/>
                  <a:gd name="connsiteX4" fmla="*/ 30996 w 59130"/>
                  <a:gd name="connsiteY4" fmla="*/ 72001 h 108497"/>
                  <a:gd name="connsiteX5" fmla="*/ 36899 w 59130"/>
                  <a:gd name="connsiteY5" fmla="*/ 68574 h 108497"/>
                  <a:gd name="connsiteX6" fmla="*/ 40009 w 59130"/>
                  <a:gd name="connsiteY6" fmla="*/ 66098 h 108497"/>
                  <a:gd name="connsiteX7" fmla="*/ 42802 w 59130"/>
                  <a:gd name="connsiteY7" fmla="*/ 61744 h 108497"/>
                  <a:gd name="connsiteX8" fmla="*/ 42802 w 59130"/>
                  <a:gd name="connsiteY8" fmla="*/ 55682 h 108497"/>
                  <a:gd name="connsiteX9" fmla="*/ 39851 w 59130"/>
                  <a:gd name="connsiteY9" fmla="*/ 51328 h 108497"/>
                  <a:gd name="connsiteX10" fmla="*/ 33326 w 59130"/>
                  <a:gd name="connsiteY10" fmla="*/ 47133 h 108497"/>
                  <a:gd name="connsiteX11" fmla="*/ 21825 w 59130"/>
                  <a:gd name="connsiteY11" fmla="*/ 42157 h 108497"/>
                  <a:gd name="connsiteX12" fmla="*/ 13739 w 59130"/>
                  <a:gd name="connsiteY12" fmla="*/ 36095 h 108497"/>
                  <a:gd name="connsiteX13" fmla="*/ 11884 w 59130"/>
                  <a:gd name="connsiteY13" fmla="*/ 27241 h 108497"/>
                  <a:gd name="connsiteX14" fmla="*/ 15299 w 59130"/>
                  <a:gd name="connsiteY14" fmla="*/ 17300 h 108497"/>
                  <a:gd name="connsiteX15" fmla="*/ 34253 w 59130"/>
                  <a:gd name="connsiteY15" fmla="*/ 5324 h 108497"/>
                  <a:gd name="connsiteX16" fmla="*/ 46376 w 59130"/>
                  <a:gd name="connsiteY16" fmla="*/ 2994 h 108497"/>
                  <a:gd name="connsiteX17" fmla="*/ 52596 w 59130"/>
                  <a:gd name="connsiteY17" fmla="*/ 2372 h 108497"/>
                  <a:gd name="connsiteX18" fmla="*/ 58963 w 59130"/>
                  <a:gd name="connsiteY18" fmla="*/ 2067 h 108497"/>
                  <a:gd name="connsiteX19" fmla="*/ 33167 w 59130"/>
                  <a:gd name="connsiteY19" fmla="*/ 506 h 108497"/>
                  <a:gd name="connsiteX20" fmla="*/ 20275 w 59130"/>
                  <a:gd name="connsiteY20" fmla="*/ 4080 h 108497"/>
                  <a:gd name="connsiteX21" fmla="*/ 9079 w 59130"/>
                  <a:gd name="connsiteY21" fmla="*/ 12630 h 108497"/>
                  <a:gd name="connsiteX22" fmla="*/ 5348 w 59130"/>
                  <a:gd name="connsiteY22" fmla="*/ 18849 h 108497"/>
                  <a:gd name="connsiteX23" fmla="*/ 3335 w 59130"/>
                  <a:gd name="connsiteY23" fmla="*/ 25838 h 108497"/>
                  <a:gd name="connsiteX24" fmla="*/ 3176 w 59130"/>
                  <a:gd name="connsiteY24" fmla="*/ 33460 h 108497"/>
                  <a:gd name="connsiteX25" fmla="*/ 6128 w 59130"/>
                  <a:gd name="connsiteY25" fmla="*/ 41071 h 108497"/>
                  <a:gd name="connsiteX26" fmla="*/ 11567 w 59130"/>
                  <a:gd name="connsiteY26" fmla="*/ 46669 h 108497"/>
                  <a:gd name="connsiteX27" fmla="*/ 17629 w 59130"/>
                  <a:gd name="connsiteY27" fmla="*/ 50401 h 108497"/>
                  <a:gd name="connsiteX28" fmla="*/ 29288 w 59130"/>
                  <a:gd name="connsiteY28" fmla="*/ 55524 h 108497"/>
                  <a:gd name="connsiteX29" fmla="*/ 33484 w 59130"/>
                  <a:gd name="connsiteY29" fmla="*/ 58012 h 108497"/>
                  <a:gd name="connsiteX30" fmla="*/ 34106 w 59130"/>
                  <a:gd name="connsiteY30" fmla="*/ 58792 h 108497"/>
                  <a:gd name="connsiteX31" fmla="*/ 34106 w 59130"/>
                  <a:gd name="connsiteY31" fmla="*/ 58792 h 108497"/>
                  <a:gd name="connsiteX32" fmla="*/ 33484 w 59130"/>
                  <a:gd name="connsiteY32" fmla="*/ 59720 h 108497"/>
                  <a:gd name="connsiteX33" fmla="*/ 31776 w 59130"/>
                  <a:gd name="connsiteY33" fmla="*/ 61280 h 108497"/>
                  <a:gd name="connsiteX34" fmla="*/ 26948 w 59130"/>
                  <a:gd name="connsiteY34" fmla="*/ 64379 h 108497"/>
                  <a:gd name="connsiteX35" fmla="*/ 15921 w 59130"/>
                  <a:gd name="connsiteY35" fmla="*/ 70599 h 108497"/>
                  <a:gd name="connsiteX36" fmla="*/ 5348 w 59130"/>
                  <a:gd name="connsiteY36" fmla="*/ 79148 h 108497"/>
                  <a:gd name="connsiteX37" fmla="*/ 1468 w 59130"/>
                  <a:gd name="connsiteY37" fmla="*/ 85210 h 108497"/>
                  <a:gd name="connsiteX38" fmla="*/ 383 w 59130"/>
                  <a:gd name="connsiteY38" fmla="*/ 88783 h 108497"/>
                  <a:gd name="connsiteX39" fmla="*/ -92 w 59130"/>
                  <a:gd name="connsiteY39" fmla="*/ 92198 h 108497"/>
                  <a:gd name="connsiteX40" fmla="*/ 530 w 59130"/>
                  <a:gd name="connsiteY40" fmla="*/ 99346 h 108497"/>
                  <a:gd name="connsiteX41" fmla="*/ 4579 w 59130"/>
                  <a:gd name="connsiteY41" fmla="*/ 105566 h 108497"/>
                  <a:gd name="connsiteX42" fmla="*/ 11104 w 59130"/>
                  <a:gd name="connsiteY42" fmla="*/ 108212 h 108497"/>
                  <a:gd name="connsiteX43" fmla="*/ 17787 w 59130"/>
                  <a:gd name="connsiteY43" fmla="*/ 108212 h 108497"/>
                  <a:gd name="connsiteX44" fmla="*/ 30057 w 59130"/>
                  <a:gd name="connsiteY44" fmla="*/ 104944 h 108497"/>
                  <a:gd name="connsiteX45" fmla="*/ 17629 w 59130"/>
                  <a:gd name="connsiteY45" fmla="*/ 106029 h 108497"/>
                  <a:gd name="connsiteX46" fmla="*/ 11726 w 59130"/>
                  <a:gd name="connsiteY46" fmla="*/ 105102 h 108497"/>
                  <a:gd name="connsiteX47" fmla="*/ 7067 w 59130"/>
                  <a:gd name="connsiteY47" fmla="*/ 102456 h 108497"/>
                  <a:gd name="connsiteX48" fmla="*/ 5201 w 59130"/>
                  <a:gd name="connsiteY48" fmla="*/ 92662 h 108497"/>
                  <a:gd name="connsiteX49" fmla="*/ 5664 w 59130"/>
                  <a:gd name="connsiteY49" fmla="*/ 90186 h 108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9130" h="108497">
                    <a:moveTo>
                      <a:pt x="5664" y="90186"/>
                    </a:moveTo>
                    <a:cubicBezTo>
                      <a:pt x="5969" y="89405"/>
                      <a:pt x="6286" y="88625"/>
                      <a:pt x="6750" y="87845"/>
                    </a:cubicBezTo>
                    <a:cubicBezTo>
                      <a:pt x="7677" y="86295"/>
                      <a:pt x="8774" y="85051"/>
                      <a:pt x="10165" y="83807"/>
                    </a:cubicBezTo>
                    <a:cubicBezTo>
                      <a:pt x="12811" y="81319"/>
                      <a:pt x="16227" y="79306"/>
                      <a:pt x="19800" y="77441"/>
                    </a:cubicBezTo>
                    <a:cubicBezTo>
                      <a:pt x="23374" y="75574"/>
                      <a:pt x="27106" y="73867"/>
                      <a:pt x="30996" y="72001"/>
                    </a:cubicBezTo>
                    <a:cubicBezTo>
                      <a:pt x="32862" y="71062"/>
                      <a:pt x="34875" y="69977"/>
                      <a:pt x="36899" y="68574"/>
                    </a:cubicBezTo>
                    <a:cubicBezTo>
                      <a:pt x="37985" y="67952"/>
                      <a:pt x="38923" y="67183"/>
                      <a:pt x="40009" y="66098"/>
                    </a:cubicBezTo>
                    <a:cubicBezTo>
                      <a:pt x="41095" y="65001"/>
                      <a:pt x="42180" y="63757"/>
                      <a:pt x="42802" y="61744"/>
                    </a:cubicBezTo>
                    <a:cubicBezTo>
                      <a:pt x="43583" y="59878"/>
                      <a:pt x="43425" y="57390"/>
                      <a:pt x="42802" y="55682"/>
                    </a:cubicBezTo>
                    <a:cubicBezTo>
                      <a:pt x="42180" y="53816"/>
                      <a:pt x="40937" y="52414"/>
                      <a:pt x="39851" y="51328"/>
                    </a:cubicBezTo>
                    <a:cubicBezTo>
                      <a:pt x="37521" y="49304"/>
                      <a:pt x="35350" y="48219"/>
                      <a:pt x="33326" y="47133"/>
                    </a:cubicBezTo>
                    <a:cubicBezTo>
                      <a:pt x="29288" y="45108"/>
                      <a:pt x="25398" y="43864"/>
                      <a:pt x="21825" y="42157"/>
                    </a:cubicBezTo>
                    <a:cubicBezTo>
                      <a:pt x="18409" y="40449"/>
                      <a:pt x="15457" y="38583"/>
                      <a:pt x="13739" y="36095"/>
                    </a:cubicBezTo>
                    <a:cubicBezTo>
                      <a:pt x="12031" y="33766"/>
                      <a:pt x="11409" y="30656"/>
                      <a:pt x="11884" y="27241"/>
                    </a:cubicBezTo>
                    <a:cubicBezTo>
                      <a:pt x="12348" y="23667"/>
                      <a:pt x="13433" y="20252"/>
                      <a:pt x="15299" y="17300"/>
                    </a:cubicBezTo>
                    <a:cubicBezTo>
                      <a:pt x="19178" y="11386"/>
                      <a:pt x="26484" y="7507"/>
                      <a:pt x="34253" y="5324"/>
                    </a:cubicBezTo>
                    <a:cubicBezTo>
                      <a:pt x="38143" y="4238"/>
                      <a:pt x="42180" y="3458"/>
                      <a:pt x="46376" y="2994"/>
                    </a:cubicBezTo>
                    <a:cubicBezTo>
                      <a:pt x="48400" y="2689"/>
                      <a:pt x="50572" y="2531"/>
                      <a:pt x="52596" y="2372"/>
                    </a:cubicBezTo>
                    <a:cubicBezTo>
                      <a:pt x="54620" y="2225"/>
                      <a:pt x="56791" y="2067"/>
                      <a:pt x="58963" y="2067"/>
                    </a:cubicBezTo>
                    <a:cubicBezTo>
                      <a:pt x="50572" y="-115"/>
                      <a:pt x="41875" y="-579"/>
                      <a:pt x="33167" y="506"/>
                    </a:cubicBezTo>
                    <a:cubicBezTo>
                      <a:pt x="28813" y="1128"/>
                      <a:pt x="24471" y="2225"/>
                      <a:pt x="20275" y="4080"/>
                    </a:cubicBezTo>
                    <a:cubicBezTo>
                      <a:pt x="16080" y="5946"/>
                      <a:pt x="12190" y="8751"/>
                      <a:pt x="9079" y="12630"/>
                    </a:cubicBezTo>
                    <a:cubicBezTo>
                      <a:pt x="7530" y="14495"/>
                      <a:pt x="6286" y="16678"/>
                      <a:pt x="5348" y="18849"/>
                    </a:cubicBezTo>
                    <a:cubicBezTo>
                      <a:pt x="4420" y="21179"/>
                      <a:pt x="3798" y="23350"/>
                      <a:pt x="3335" y="25838"/>
                    </a:cubicBezTo>
                    <a:cubicBezTo>
                      <a:pt x="2860" y="28326"/>
                      <a:pt x="2860" y="30814"/>
                      <a:pt x="3176" y="33460"/>
                    </a:cubicBezTo>
                    <a:cubicBezTo>
                      <a:pt x="3640" y="36095"/>
                      <a:pt x="4579" y="38742"/>
                      <a:pt x="6128" y="41071"/>
                    </a:cubicBezTo>
                    <a:cubicBezTo>
                      <a:pt x="7677" y="43401"/>
                      <a:pt x="9543" y="45108"/>
                      <a:pt x="11567" y="46669"/>
                    </a:cubicBezTo>
                    <a:cubicBezTo>
                      <a:pt x="13592" y="48219"/>
                      <a:pt x="15605" y="49304"/>
                      <a:pt x="17629" y="50401"/>
                    </a:cubicBezTo>
                    <a:cubicBezTo>
                      <a:pt x="21666" y="52414"/>
                      <a:pt x="25715" y="53975"/>
                      <a:pt x="29288" y="55524"/>
                    </a:cubicBezTo>
                    <a:cubicBezTo>
                      <a:pt x="30996" y="56304"/>
                      <a:pt x="32545" y="57232"/>
                      <a:pt x="33484" y="58012"/>
                    </a:cubicBezTo>
                    <a:cubicBezTo>
                      <a:pt x="33948" y="58317"/>
                      <a:pt x="34106" y="58634"/>
                      <a:pt x="34106" y="58792"/>
                    </a:cubicBezTo>
                    <a:cubicBezTo>
                      <a:pt x="34106" y="58939"/>
                      <a:pt x="34106" y="58792"/>
                      <a:pt x="34106" y="58792"/>
                    </a:cubicBezTo>
                    <a:cubicBezTo>
                      <a:pt x="34106" y="58792"/>
                      <a:pt x="33948" y="59256"/>
                      <a:pt x="33484" y="59720"/>
                    </a:cubicBezTo>
                    <a:cubicBezTo>
                      <a:pt x="33009" y="60183"/>
                      <a:pt x="32387" y="60658"/>
                      <a:pt x="31776" y="61280"/>
                    </a:cubicBezTo>
                    <a:cubicBezTo>
                      <a:pt x="30374" y="62366"/>
                      <a:pt x="28666" y="63293"/>
                      <a:pt x="26948" y="64379"/>
                    </a:cubicBezTo>
                    <a:cubicBezTo>
                      <a:pt x="23374" y="66403"/>
                      <a:pt x="19653" y="68427"/>
                      <a:pt x="15921" y="70599"/>
                    </a:cubicBezTo>
                    <a:cubicBezTo>
                      <a:pt x="12190" y="72928"/>
                      <a:pt x="8457" y="75574"/>
                      <a:pt x="5348" y="79148"/>
                    </a:cubicBezTo>
                    <a:cubicBezTo>
                      <a:pt x="3798" y="80856"/>
                      <a:pt x="2396" y="83027"/>
                      <a:pt x="1468" y="85210"/>
                    </a:cubicBezTo>
                    <a:cubicBezTo>
                      <a:pt x="1005" y="86295"/>
                      <a:pt x="530" y="87539"/>
                      <a:pt x="383" y="88783"/>
                    </a:cubicBezTo>
                    <a:cubicBezTo>
                      <a:pt x="66" y="90027"/>
                      <a:pt x="66" y="91113"/>
                      <a:pt x="-92" y="92198"/>
                    </a:cubicBezTo>
                    <a:cubicBezTo>
                      <a:pt x="-239" y="94528"/>
                      <a:pt x="-239" y="96858"/>
                      <a:pt x="530" y="99346"/>
                    </a:cubicBezTo>
                    <a:cubicBezTo>
                      <a:pt x="1152" y="101675"/>
                      <a:pt x="2554" y="104016"/>
                      <a:pt x="4579" y="105566"/>
                    </a:cubicBezTo>
                    <a:cubicBezTo>
                      <a:pt x="6591" y="107115"/>
                      <a:pt x="8921" y="107895"/>
                      <a:pt x="11104" y="108212"/>
                    </a:cubicBezTo>
                    <a:cubicBezTo>
                      <a:pt x="13433" y="108517"/>
                      <a:pt x="15605" y="108517"/>
                      <a:pt x="17787" y="108212"/>
                    </a:cubicBezTo>
                    <a:cubicBezTo>
                      <a:pt x="22141" y="107737"/>
                      <a:pt x="26179" y="106493"/>
                      <a:pt x="30057" y="104944"/>
                    </a:cubicBezTo>
                    <a:cubicBezTo>
                      <a:pt x="25862" y="105724"/>
                      <a:pt x="21666" y="106188"/>
                      <a:pt x="17629" y="106029"/>
                    </a:cubicBezTo>
                    <a:cubicBezTo>
                      <a:pt x="15605" y="105882"/>
                      <a:pt x="13592" y="105724"/>
                      <a:pt x="11726" y="105102"/>
                    </a:cubicBezTo>
                    <a:cubicBezTo>
                      <a:pt x="9860" y="104638"/>
                      <a:pt x="8152" y="103700"/>
                      <a:pt x="7067" y="102456"/>
                    </a:cubicBezTo>
                    <a:cubicBezTo>
                      <a:pt x="4726" y="100126"/>
                      <a:pt x="4420" y="96394"/>
                      <a:pt x="5201" y="92662"/>
                    </a:cubicBezTo>
                    <a:cubicBezTo>
                      <a:pt x="5201" y="92040"/>
                      <a:pt x="5506" y="90955"/>
                      <a:pt x="5664" y="90186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4" name="Content Placeholder 5">
              <a:extLst>
                <a:ext uri="{FF2B5EF4-FFF2-40B4-BE49-F238E27FC236}">
                  <a16:creationId xmlns:a16="http://schemas.microsoft.com/office/drawing/2014/main" id="{FC94CA6D-389F-162E-544C-AC087FD2836D}"/>
                </a:ext>
              </a:extLst>
            </p:cNvPr>
            <p:cNvGrpSpPr/>
            <p:nvPr/>
          </p:nvGrpSpPr>
          <p:grpSpPr>
            <a:xfrm>
              <a:off x="4289217" y="6111775"/>
              <a:ext cx="144456" cy="139474"/>
              <a:chOff x="4289217" y="6111775"/>
              <a:chExt cx="144456" cy="139474"/>
            </a:xfrm>
            <a:solidFill>
              <a:srgbClr val="262261"/>
            </a:solidFill>
          </p:grpSpPr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501BABAC-1997-3E26-3824-E7B8C704E94C}"/>
                  </a:ext>
                </a:extLst>
              </p:cNvPr>
              <p:cNvSpPr/>
              <p:nvPr/>
            </p:nvSpPr>
            <p:spPr>
              <a:xfrm>
                <a:off x="4330944" y="6177818"/>
                <a:ext cx="48650" cy="55639"/>
              </a:xfrm>
              <a:custGeom>
                <a:avLst/>
                <a:gdLst>
                  <a:gd name="connsiteX0" fmla="*/ 48483 w 48650"/>
                  <a:gd name="connsiteY0" fmla="*/ 10200 h 55639"/>
                  <a:gd name="connsiteX1" fmla="*/ 36823 w 48650"/>
                  <a:gd name="connsiteY1" fmla="*/ -57 h 55639"/>
                  <a:gd name="connsiteX2" fmla="*/ -168 w 48650"/>
                  <a:gd name="connsiteY2" fmla="*/ 45484 h 55639"/>
                  <a:gd name="connsiteX3" fmla="*/ 11650 w 48650"/>
                  <a:gd name="connsiteY3" fmla="*/ 55582 h 5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650" h="55639">
                    <a:moveTo>
                      <a:pt x="48483" y="10200"/>
                    </a:moveTo>
                    <a:lnTo>
                      <a:pt x="36823" y="-57"/>
                    </a:lnTo>
                    <a:lnTo>
                      <a:pt x="-168" y="45484"/>
                    </a:lnTo>
                    <a:lnTo>
                      <a:pt x="11650" y="55582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5C923A70-6F49-98A0-9AB4-6997189488B2}"/>
                  </a:ext>
                </a:extLst>
              </p:cNvPr>
              <p:cNvSpPr/>
              <p:nvPr/>
            </p:nvSpPr>
            <p:spPr>
              <a:xfrm>
                <a:off x="4322247" y="6231433"/>
                <a:ext cx="13977" cy="15074"/>
              </a:xfrm>
              <a:custGeom>
                <a:avLst/>
                <a:gdLst>
                  <a:gd name="connsiteX0" fmla="*/ 9467 w 13977"/>
                  <a:gd name="connsiteY0" fmla="*/ 4919 h 15074"/>
                  <a:gd name="connsiteX1" fmla="*/ 3247 w 13977"/>
                  <a:gd name="connsiteY1" fmla="*/ -57 h 15074"/>
                  <a:gd name="connsiteX2" fmla="*/ -168 w 13977"/>
                  <a:gd name="connsiteY2" fmla="*/ 15018 h 15074"/>
                  <a:gd name="connsiteX3" fmla="*/ 13810 w 13977"/>
                  <a:gd name="connsiteY3" fmla="*/ 8651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77" h="15074">
                    <a:moveTo>
                      <a:pt x="9467" y="4919"/>
                    </a:moveTo>
                    <a:lnTo>
                      <a:pt x="3247" y="-57"/>
                    </a:lnTo>
                    <a:lnTo>
                      <a:pt x="-168" y="15018"/>
                    </a:lnTo>
                    <a:lnTo>
                      <a:pt x="13810" y="865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C5713596-37AB-601C-0446-F1E22CBA51C2}"/>
                  </a:ext>
                </a:extLst>
              </p:cNvPr>
              <p:cNvSpPr/>
              <p:nvPr/>
            </p:nvSpPr>
            <p:spPr>
              <a:xfrm>
                <a:off x="4415647" y="6111775"/>
                <a:ext cx="18026" cy="17404"/>
              </a:xfrm>
              <a:custGeom>
                <a:avLst/>
                <a:gdLst>
                  <a:gd name="connsiteX0" fmla="*/ -168 w 18026"/>
                  <a:gd name="connsiteY0" fmla="*/ 7248 h 17404"/>
                  <a:gd name="connsiteX1" fmla="*/ 11638 w 18026"/>
                  <a:gd name="connsiteY1" fmla="*/ 17347 h 17404"/>
                  <a:gd name="connsiteX2" fmla="*/ 17859 w 18026"/>
                  <a:gd name="connsiteY2" fmla="*/ 9725 h 17404"/>
                  <a:gd name="connsiteX3" fmla="*/ 5735 w 18026"/>
                  <a:gd name="connsiteY3" fmla="*/ -57 h 1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6" h="17404">
                    <a:moveTo>
                      <a:pt x="-168" y="7248"/>
                    </a:moveTo>
                    <a:lnTo>
                      <a:pt x="11638" y="17347"/>
                    </a:lnTo>
                    <a:lnTo>
                      <a:pt x="17859" y="9725"/>
                    </a:lnTo>
                    <a:lnTo>
                      <a:pt x="5735" y="-57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9E15CD79-AE85-804C-74F5-B7968086E6F3}"/>
                  </a:ext>
                </a:extLst>
              </p:cNvPr>
              <p:cNvSpPr/>
              <p:nvPr/>
            </p:nvSpPr>
            <p:spPr>
              <a:xfrm>
                <a:off x="4373680" y="6126386"/>
                <a:ext cx="52714" cy="65421"/>
              </a:xfrm>
              <a:custGeom>
                <a:avLst/>
                <a:gdLst>
                  <a:gd name="connsiteX0" fmla="*/ 18639 w 52714"/>
                  <a:gd name="connsiteY0" fmla="*/ 59461 h 65421"/>
                  <a:gd name="connsiteX1" fmla="*/ 25944 w 52714"/>
                  <a:gd name="connsiteY1" fmla="*/ 65365 h 65421"/>
                  <a:gd name="connsiteX2" fmla="*/ 44434 w 52714"/>
                  <a:gd name="connsiteY2" fmla="*/ 42679 h 65421"/>
                  <a:gd name="connsiteX3" fmla="*/ 52203 w 52714"/>
                  <a:gd name="connsiteY3" fmla="*/ 19055 h 65421"/>
                  <a:gd name="connsiteX4" fmla="*/ 47861 w 52714"/>
                  <a:gd name="connsiteY4" fmla="*/ 10189 h 65421"/>
                  <a:gd name="connsiteX5" fmla="*/ 36043 w 52714"/>
                  <a:gd name="connsiteY5" fmla="*/ -57 h 65421"/>
                  <a:gd name="connsiteX6" fmla="*/ -168 w 52714"/>
                  <a:gd name="connsiteY6" fmla="*/ 44228 h 65421"/>
                  <a:gd name="connsiteX7" fmla="*/ 11650 w 52714"/>
                  <a:gd name="connsiteY7" fmla="*/ 54486 h 65421"/>
                  <a:gd name="connsiteX8" fmla="*/ 41641 w 52714"/>
                  <a:gd name="connsiteY8" fmla="*/ 17494 h 65421"/>
                  <a:gd name="connsiteX9" fmla="*/ 42885 w 52714"/>
                  <a:gd name="connsiteY9" fmla="*/ 20763 h 65421"/>
                  <a:gd name="connsiteX10" fmla="*/ 37287 w 52714"/>
                  <a:gd name="connsiteY10" fmla="*/ 36618 h 65421"/>
                  <a:gd name="connsiteX11" fmla="*/ 18639 w 52714"/>
                  <a:gd name="connsiteY11" fmla="*/ 59461 h 6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14" h="65421">
                    <a:moveTo>
                      <a:pt x="18639" y="59461"/>
                    </a:moveTo>
                    <a:lnTo>
                      <a:pt x="25944" y="65365"/>
                    </a:lnTo>
                    <a:lnTo>
                      <a:pt x="44434" y="42679"/>
                    </a:lnTo>
                    <a:cubicBezTo>
                      <a:pt x="50654" y="35521"/>
                      <a:pt x="53606" y="26507"/>
                      <a:pt x="52203" y="19055"/>
                    </a:cubicBezTo>
                    <a:cubicBezTo>
                      <a:pt x="51581" y="15628"/>
                      <a:pt x="50032" y="12677"/>
                      <a:pt x="47861" y="10189"/>
                    </a:cubicBezTo>
                    <a:lnTo>
                      <a:pt x="36043" y="-57"/>
                    </a:lnTo>
                    <a:lnTo>
                      <a:pt x="-168" y="44228"/>
                    </a:lnTo>
                    <a:lnTo>
                      <a:pt x="11650" y="54486"/>
                    </a:lnTo>
                    <a:lnTo>
                      <a:pt x="41641" y="17494"/>
                    </a:lnTo>
                    <a:cubicBezTo>
                      <a:pt x="42263" y="18433"/>
                      <a:pt x="42726" y="19518"/>
                      <a:pt x="42885" y="20763"/>
                    </a:cubicBezTo>
                    <a:cubicBezTo>
                      <a:pt x="43812" y="25422"/>
                      <a:pt x="41483" y="31642"/>
                      <a:pt x="37287" y="36618"/>
                    </a:cubicBezTo>
                    <a:lnTo>
                      <a:pt x="18639" y="5946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FEDF3D1B-EC5D-26AE-4D79-2F436A22B8D9}"/>
                  </a:ext>
                </a:extLst>
              </p:cNvPr>
              <p:cNvSpPr/>
              <p:nvPr/>
            </p:nvSpPr>
            <p:spPr>
              <a:xfrm>
                <a:off x="4289217" y="6142751"/>
                <a:ext cx="59130" cy="108497"/>
              </a:xfrm>
              <a:custGeom>
                <a:avLst/>
                <a:gdLst>
                  <a:gd name="connsiteX0" fmla="*/ 5664 w 59130"/>
                  <a:gd name="connsiteY0" fmla="*/ 90186 h 108497"/>
                  <a:gd name="connsiteX1" fmla="*/ 6750 w 59130"/>
                  <a:gd name="connsiteY1" fmla="*/ 87845 h 108497"/>
                  <a:gd name="connsiteX2" fmla="*/ 10165 w 59130"/>
                  <a:gd name="connsiteY2" fmla="*/ 83807 h 108497"/>
                  <a:gd name="connsiteX3" fmla="*/ 19800 w 59130"/>
                  <a:gd name="connsiteY3" fmla="*/ 77440 h 108497"/>
                  <a:gd name="connsiteX4" fmla="*/ 30996 w 59130"/>
                  <a:gd name="connsiteY4" fmla="*/ 72001 h 108497"/>
                  <a:gd name="connsiteX5" fmla="*/ 36899 w 59130"/>
                  <a:gd name="connsiteY5" fmla="*/ 68574 h 108497"/>
                  <a:gd name="connsiteX6" fmla="*/ 40009 w 59130"/>
                  <a:gd name="connsiteY6" fmla="*/ 66098 h 108497"/>
                  <a:gd name="connsiteX7" fmla="*/ 42802 w 59130"/>
                  <a:gd name="connsiteY7" fmla="*/ 61744 h 108497"/>
                  <a:gd name="connsiteX8" fmla="*/ 42802 w 59130"/>
                  <a:gd name="connsiteY8" fmla="*/ 55682 h 108497"/>
                  <a:gd name="connsiteX9" fmla="*/ 39851 w 59130"/>
                  <a:gd name="connsiteY9" fmla="*/ 51328 h 108497"/>
                  <a:gd name="connsiteX10" fmla="*/ 33326 w 59130"/>
                  <a:gd name="connsiteY10" fmla="*/ 47133 h 108497"/>
                  <a:gd name="connsiteX11" fmla="*/ 21825 w 59130"/>
                  <a:gd name="connsiteY11" fmla="*/ 42157 h 108497"/>
                  <a:gd name="connsiteX12" fmla="*/ 13739 w 59130"/>
                  <a:gd name="connsiteY12" fmla="*/ 36096 h 108497"/>
                  <a:gd name="connsiteX13" fmla="*/ 11884 w 59130"/>
                  <a:gd name="connsiteY13" fmla="*/ 27240 h 108497"/>
                  <a:gd name="connsiteX14" fmla="*/ 15299 w 59130"/>
                  <a:gd name="connsiteY14" fmla="*/ 17300 h 108497"/>
                  <a:gd name="connsiteX15" fmla="*/ 34253 w 59130"/>
                  <a:gd name="connsiteY15" fmla="*/ 5324 h 108497"/>
                  <a:gd name="connsiteX16" fmla="*/ 46376 w 59130"/>
                  <a:gd name="connsiteY16" fmla="*/ 2995 h 108497"/>
                  <a:gd name="connsiteX17" fmla="*/ 52596 w 59130"/>
                  <a:gd name="connsiteY17" fmla="*/ 2372 h 108497"/>
                  <a:gd name="connsiteX18" fmla="*/ 58963 w 59130"/>
                  <a:gd name="connsiteY18" fmla="*/ 2067 h 108497"/>
                  <a:gd name="connsiteX19" fmla="*/ 33167 w 59130"/>
                  <a:gd name="connsiteY19" fmla="*/ 507 h 108497"/>
                  <a:gd name="connsiteX20" fmla="*/ 20275 w 59130"/>
                  <a:gd name="connsiteY20" fmla="*/ 4080 h 108497"/>
                  <a:gd name="connsiteX21" fmla="*/ 9079 w 59130"/>
                  <a:gd name="connsiteY21" fmla="*/ 12630 h 108497"/>
                  <a:gd name="connsiteX22" fmla="*/ 5348 w 59130"/>
                  <a:gd name="connsiteY22" fmla="*/ 18849 h 108497"/>
                  <a:gd name="connsiteX23" fmla="*/ 3335 w 59130"/>
                  <a:gd name="connsiteY23" fmla="*/ 25838 h 108497"/>
                  <a:gd name="connsiteX24" fmla="*/ 3176 w 59130"/>
                  <a:gd name="connsiteY24" fmla="*/ 33461 h 108497"/>
                  <a:gd name="connsiteX25" fmla="*/ 6128 w 59130"/>
                  <a:gd name="connsiteY25" fmla="*/ 41071 h 108497"/>
                  <a:gd name="connsiteX26" fmla="*/ 11567 w 59130"/>
                  <a:gd name="connsiteY26" fmla="*/ 46669 h 108497"/>
                  <a:gd name="connsiteX27" fmla="*/ 17629 w 59130"/>
                  <a:gd name="connsiteY27" fmla="*/ 50401 h 108497"/>
                  <a:gd name="connsiteX28" fmla="*/ 29288 w 59130"/>
                  <a:gd name="connsiteY28" fmla="*/ 55524 h 108497"/>
                  <a:gd name="connsiteX29" fmla="*/ 33484 w 59130"/>
                  <a:gd name="connsiteY29" fmla="*/ 58012 h 108497"/>
                  <a:gd name="connsiteX30" fmla="*/ 34106 w 59130"/>
                  <a:gd name="connsiteY30" fmla="*/ 58792 h 108497"/>
                  <a:gd name="connsiteX31" fmla="*/ 34106 w 59130"/>
                  <a:gd name="connsiteY31" fmla="*/ 58792 h 108497"/>
                  <a:gd name="connsiteX32" fmla="*/ 33484 w 59130"/>
                  <a:gd name="connsiteY32" fmla="*/ 59720 h 108497"/>
                  <a:gd name="connsiteX33" fmla="*/ 31776 w 59130"/>
                  <a:gd name="connsiteY33" fmla="*/ 61280 h 108497"/>
                  <a:gd name="connsiteX34" fmla="*/ 26948 w 59130"/>
                  <a:gd name="connsiteY34" fmla="*/ 64379 h 108497"/>
                  <a:gd name="connsiteX35" fmla="*/ 15921 w 59130"/>
                  <a:gd name="connsiteY35" fmla="*/ 70599 h 108497"/>
                  <a:gd name="connsiteX36" fmla="*/ 5348 w 59130"/>
                  <a:gd name="connsiteY36" fmla="*/ 79148 h 108497"/>
                  <a:gd name="connsiteX37" fmla="*/ 1468 w 59130"/>
                  <a:gd name="connsiteY37" fmla="*/ 85210 h 108497"/>
                  <a:gd name="connsiteX38" fmla="*/ 383 w 59130"/>
                  <a:gd name="connsiteY38" fmla="*/ 88783 h 108497"/>
                  <a:gd name="connsiteX39" fmla="*/ -92 w 59130"/>
                  <a:gd name="connsiteY39" fmla="*/ 92199 h 108497"/>
                  <a:gd name="connsiteX40" fmla="*/ 530 w 59130"/>
                  <a:gd name="connsiteY40" fmla="*/ 99346 h 108497"/>
                  <a:gd name="connsiteX41" fmla="*/ 4579 w 59130"/>
                  <a:gd name="connsiteY41" fmla="*/ 105565 h 108497"/>
                  <a:gd name="connsiteX42" fmla="*/ 11104 w 59130"/>
                  <a:gd name="connsiteY42" fmla="*/ 108212 h 108497"/>
                  <a:gd name="connsiteX43" fmla="*/ 17787 w 59130"/>
                  <a:gd name="connsiteY43" fmla="*/ 108212 h 108497"/>
                  <a:gd name="connsiteX44" fmla="*/ 30057 w 59130"/>
                  <a:gd name="connsiteY44" fmla="*/ 104944 h 108497"/>
                  <a:gd name="connsiteX45" fmla="*/ 17629 w 59130"/>
                  <a:gd name="connsiteY45" fmla="*/ 106029 h 108497"/>
                  <a:gd name="connsiteX46" fmla="*/ 11726 w 59130"/>
                  <a:gd name="connsiteY46" fmla="*/ 105102 h 108497"/>
                  <a:gd name="connsiteX47" fmla="*/ 7067 w 59130"/>
                  <a:gd name="connsiteY47" fmla="*/ 102456 h 108497"/>
                  <a:gd name="connsiteX48" fmla="*/ 5201 w 59130"/>
                  <a:gd name="connsiteY48" fmla="*/ 92662 h 108497"/>
                  <a:gd name="connsiteX49" fmla="*/ 5664 w 59130"/>
                  <a:gd name="connsiteY49" fmla="*/ 90186 h 108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9130" h="108497">
                    <a:moveTo>
                      <a:pt x="5664" y="90186"/>
                    </a:moveTo>
                    <a:cubicBezTo>
                      <a:pt x="5969" y="89405"/>
                      <a:pt x="6286" y="88625"/>
                      <a:pt x="6750" y="87845"/>
                    </a:cubicBezTo>
                    <a:cubicBezTo>
                      <a:pt x="7677" y="86295"/>
                      <a:pt x="8774" y="85051"/>
                      <a:pt x="10165" y="83807"/>
                    </a:cubicBezTo>
                    <a:cubicBezTo>
                      <a:pt x="12811" y="81319"/>
                      <a:pt x="16227" y="79306"/>
                      <a:pt x="19800" y="77440"/>
                    </a:cubicBezTo>
                    <a:cubicBezTo>
                      <a:pt x="23374" y="75575"/>
                      <a:pt x="27106" y="73867"/>
                      <a:pt x="30996" y="72001"/>
                    </a:cubicBezTo>
                    <a:cubicBezTo>
                      <a:pt x="32862" y="71062"/>
                      <a:pt x="34875" y="69977"/>
                      <a:pt x="36899" y="68574"/>
                    </a:cubicBezTo>
                    <a:cubicBezTo>
                      <a:pt x="37985" y="67952"/>
                      <a:pt x="38923" y="67183"/>
                      <a:pt x="40009" y="66098"/>
                    </a:cubicBezTo>
                    <a:cubicBezTo>
                      <a:pt x="41095" y="65001"/>
                      <a:pt x="42180" y="63757"/>
                      <a:pt x="42802" y="61744"/>
                    </a:cubicBezTo>
                    <a:cubicBezTo>
                      <a:pt x="43583" y="59878"/>
                      <a:pt x="43425" y="57390"/>
                      <a:pt x="42802" y="55682"/>
                    </a:cubicBezTo>
                    <a:cubicBezTo>
                      <a:pt x="42180" y="53816"/>
                      <a:pt x="40937" y="52414"/>
                      <a:pt x="39851" y="51328"/>
                    </a:cubicBezTo>
                    <a:cubicBezTo>
                      <a:pt x="37521" y="49304"/>
                      <a:pt x="35350" y="48218"/>
                      <a:pt x="33326" y="47133"/>
                    </a:cubicBezTo>
                    <a:cubicBezTo>
                      <a:pt x="29288" y="45109"/>
                      <a:pt x="25398" y="43864"/>
                      <a:pt x="21825" y="42157"/>
                    </a:cubicBezTo>
                    <a:cubicBezTo>
                      <a:pt x="18409" y="40449"/>
                      <a:pt x="15457" y="38583"/>
                      <a:pt x="13739" y="36096"/>
                    </a:cubicBezTo>
                    <a:cubicBezTo>
                      <a:pt x="12031" y="33766"/>
                      <a:pt x="11409" y="30656"/>
                      <a:pt x="11884" y="27240"/>
                    </a:cubicBezTo>
                    <a:cubicBezTo>
                      <a:pt x="12348" y="23667"/>
                      <a:pt x="13433" y="20252"/>
                      <a:pt x="15299" y="17300"/>
                    </a:cubicBezTo>
                    <a:cubicBezTo>
                      <a:pt x="19178" y="11386"/>
                      <a:pt x="26484" y="7507"/>
                      <a:pt x="34253" y="5324"/>
                    </a:cubicBezTo>
                    <a:cubicBezTo>
                      <a:pt x="38143" y="4238"/>
                      <a:pt x="42180" y="3458"/>
                      <a:pt x="46376" y="2995"/>
                    </a:cubicBezTo>
                    <a:cubicBezTo>
                      <a:pt x="48400" y="2689"/>
                      <a:pt x="50572" y="2531"/>
                      <a:pt x="52596" y="2372"/>
                    </a:cubicBezTo>
                    <a:cubicBezTo>
                      <a:pt x="54620" y="2225"/>
                      <a:pt x="56791" y="2067"/>
                      <a:pt x="58963" y="2067"/>
                    </a:cubicBezTo>
                    <a:cubicBezTo>
                      <a:pt x="50572" y="-116"/>
                      <a:pt x="41875" y="-579"/>
                      <a:pt x="33167" y="507"/>
                    </a:cubicBezTo>
                    <a:cubicBezTo>
                      <a:pt x="28813" y="1128"/>
                      <a:pt x="24471" y="2225"/>
                      <a:pt x="20275" y="4080"/>
                    </a:cubicBezTo>
                    <a:cubicBezTo>
                      <a:pt x="16080" y="5946"/>
                      <a:pt x="12190" y="8751"/>
                      <a:pt x="9079" y="12630"/>
                    </a:cubicBezTo>
                    <a:cubicBezTo>
                      <a:pt x="7530" y="14496"/>
                      <a:pt x="6286" y="16678"/>
                      <a:pt x="5348" y="18849"/>
                    </a:cubicBezTo>
                    <a:cubicBezTo>
                      <a:pt x="4420" y="21179"/>
                      <a:pt x="3798" y="23350"/>
                      <a:pt x="3335" y="25838"/>
                    </a:cubicBezTo>
                    <a:cubicBezTo>
                      <a:pt x="2860" y="28326"/>
                      <a:pt x="2860" y="30814"/>
                      <a:pt x="3176" y="33461"/>
                    </a:cubicBezTo>
                    <a:cubicBezTo>
                      <a:pt x="3640" y="36096"/>
                      <a:pt x="4579" y="38742"/>
                      <a:pt x="6128" y="41071"/>
                    </a:cubicBezTo>
                    <a:cubicBezTo>
                      <a:pt x="7677" y="43401"/>
                      <a:pt x="9543" y="45109"/>
                      <a:pt x="11567" y="46669"/>
                    </a:cubicBezTo>
                    <a:cubicBezTo>
                      <a:pt x="13592" y="48218"/>
                      <a:pt x="15605" y="49304"/>
                      <a:pt x="17629" y="50401"/>
                    </a:cubicBezTo>
                    <a:cubicBezTo>
                      <a:pt x="21666" y="52414"/>
                      <a:pt x="25715" y="53975"/>
                      <a:pt x="29288" y="55524"/>
                    </a:cubicBezTo>
                    <a:cubicBezTo>
                      <a:pt x="30996" y="56304"/>
                      <a:pt x="32545" y="57232"/>
                      <a:pt x="33484" y="58012"/>
                    </a:cubicBezTo>
                    <a:cubicBezTo>
                      <a:pt x="33948" y="58317"/>
                      <a:pt x="34106" y="58634"/>
                      <a:pt x="34106" y="58792"/>
                    </a:cubicBezTo>
                    <a:cubicBezTo>
                      <a:pt x="34106" y="58939"/>
                      <a:pt x="34106" y="58792"/>
                      <a:pt x="34106" y="58792"/>
                    </a:cubicBezTo>
                    <a:cubicBezTo>
                      <a:pt x="34106" y="58792"/>
                      <a:pt x="33948" y="59256"/>
                      <a:pt x="33484" y="59720"/>
                    </a:cubicBezTo>
                    <a:cubicBezTo>
                      <a:pt x="33009" y="60183"/>
                      <a:pt x="32387" y="60658"/>
                      <a:pt x="31776" y="61280"/>
                    </a:cubicBezTo>
                    <a:cubicBezTo>
                      <a:pt x="30374" y="62366"/>
                      <a:pt x="28666" y="63293"/>
                      <a:pt x="26948" y="64379"/>
                    </a:cubicBezTo>
                    <a:cubicBezTo>
                      <a:pt x="23374" y="66403"/>
                      <a:pt x="19653" y="68427"/>
                      <a:pt x="15921" y="70599"/>
                    </a:cubicBezTo>
                    <a:cubicBezTo>
                      <a:pt x="12190" y="72928"/>
                      <a:pt x="8457" y="75575"/>
                      <a:pt x="5348" y="79148"/>
                    </a:cubicBezTo>
                    <a:cubicBezTo>
                      <a:pt x="3798" y="80856"/>
                      <a:pt x="2396" y="83027"/>
                      <a:pt x="1468" y="85210"/>
                    </a:cubicBezTo>
                    <a:cubicBezTo>
                      <a:pt x="1005" y="86295"/>
                      <a:pt x="530" y="87539"/>
                      <a:pt x="383" y="88783"/>
                    </a:cubicBezTo>
                    <a:cubicBezTo>
                      <a:pt x="66" y="90027"/>
                      <a:pt x="66" y="91113"/>
                      <a:pt x="-92" y="92199"/>
                    </a:cubicBezTo>
                    <a:cubicBezTo>
                      <a:pt x="-239" y="94528"/>
                      <a:pt x="-239" y="96858"/>
                      <a:pt x="530" y="99346"/>
                    </a:cubicBezTo>
                    <a:cubicBezTo>
                      <a:pt x="1152" y="101675"/>
                      <a:pt x="2554" y="104016"/>
                      <a:pt x="4579" y="105565"/>
                    </a:cubicBezTo>
                    <a:cubicBezTo>
                      <a:pt x="6591" y="107115"/>
                      <a:pt x="8921" y="107895"/>
                      <a:pt x="11104" y="108212"/>
                    </a:cubicBezTo>
                    <a:cubicBezTo>
                      <a:pt x="13433" y="108517"/>
                      <a:pt x="15605" y="108517"/>
                      <a:pt x="17787" y="108212"/>
                    </a:cubicBezTo>
                    <a:cubicBezTo>
                      <a:pt x="22141" y="107737"/>
                      <a:pt x="26179" y="106493"/>
                      <a:pt x="30057" y="104944"/>
                    </a:cubicBezTo>
                    <a:cubicBezTo>
                      <a:pt x="25862" y="105724"/>
                      <a:pt x="21666" y="106188"/>
                      <a:pt x="17629" y="106029"/>
                    </a:cubicBezTo>
                    <a:cubicBezTo>
                      <a:pt x="15605" y="105882"/>
                      <a:pt x="13592" y="105724"/>
                      <a:pt x="11726" y="105102"/>
                    </a:cubicBezTo>
                    <a:cubicBezTo>
                      <a:pt x="9860" y="104638"/>
                      <a:pt x="8152" y="103700"/>
                      <a:pt x="7067" y="102456"/>
                    </a:cubicBezTo>
                    <a:cubicBezTo>
                      <a:pt x="4726" y="100126"/>
                      <a:pt x="4420" y="96394"/>
                      <a:pt x="5201" y="92662"/>
                    </a:cubicBezTo>
                    <a:cubicBezTo>
                      <a:pt x="5201" y="92040"/>
                      <a:pt x="5506" y="90954"/>
                      <a:pt x="5664" y="90186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5C9E680E-E354-B68A-D072-A6E7F51F6E5C}"/>
                </a:ext>
              </a:extLst>
            </p:cNvPr>
            <p:cNvSpPr txBox="1"/>
            <p:nvPr/>
          </p:nvSpPr>
          <p:spPr>
            <a:xfrm>
              <a:off x="5220025" y="3770202"/>
              <a:ext cx="1087587" cy="306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b="1" spc="0" baseline="0">
                  <a:solidFill>
                    <a:srgbClr val="000000"/>
                  </a:solidFill>
                  <a:latin typeface="Calibri"/>
                  <a:cs typeface="Calibri"/>
                  <a:sym typeface="Calibri"/>
                  <a:rtl val="0"/>
                </a:rPr>
                <a:t>Docker Hub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572601BB-B200-BC0B-8724-4E08FD0846D3}"/>
                </a:ext>
              </a:extLst>
            </p:cNvPr>
            <p:cNvSpPr txBox="1"/>
            <p:nvPr/>
          </p:nvSpPr>
          <p:spPr>
            <a:xfrm>
              <a:off x="7793261" y="3770202"/>
              <a:ext cx="1279837" cy="306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b="1" spc="0" baseline="0">
                  <a:solidFill>
                    <a:srgbClr val="000000"/>
                  </a:solidFill>
                  <a:latin typeface="Calibri"/>
                  <a:cs typeface="Calibri"/>
                  <a:sym typeface="Calibri"/>
                  <a:rtl val="0"/>
                </a:rPr>
                <a:t>ACME Rockets</a:t>
              </a: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9316B86A-9598-C13B-B09B-3872C576362E}"/>
                </a:ext>
              </a:extLst>
            </p:cNvPr>
            <p:cNvSpPr/>
            <p:nvPr/>
          </p:nvSpPr>
          <p:spPr>
            <a:xfrm>
              <a:off x="9155577" y="6433918"/>
              <a:ext cx="508897" cy="271412"/>
            </a:xfrm>
            <a:custGeom>
              <a:avLst/>
              <a:gdLst>
                <a:gd name="connsiteX0" fmla="*/ -168 w 508897"/>
                <a:gd name="connsiteY0" fmla="*/ -57 h 271412"/>
                <a:gd name="connsiteX1" fmla="*/ 508730 w 508897"/>
                <a:gd name="connsiteY1" fmla="*/ -57 h 271412"/>
                <a:gd name="connsiteX2" fmla="*/ 508730 w 508897"/>
                <a:gd name="connsiteY2" fmla="*/ 271355 h 271412"/>
                <a:gd name="connsiteX3" fmla="*/ -168 w 508897"/>
                <a:gd name="connsiteY3" fmla="*/ 271355 h 27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897" h="271412">
                  <a:moveTo>
                    <a:pt x="-168" y="-57"/>
                  </a:moveTo>
                  <a:lnTo>
                    <a:pt x="508730" y="-57"/>
                  </a:lnTo>
                  <a:lnTo>
                    <a:pt x="508730" y="271355"/>
                  </a:lnTo>
                  <a:lnTo>
                    <a:pt x="-168" y="271355"/>
                  </a:lnTo>
                  <a:close/>
                </a:path>
              </a:pathLst>
            </a:custGeom>
            <a:noFill/>
            <a:ln w="30130" cap="flat">
              <a:solidFill>
                <a:srgbClr val="A6A6A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CB1B5A69-C3AB-9A26-9234-60F85C7F3F09}"/>
                </a:ext>
              </a:extLst>
            </p:cNvPr>
            <p:cNvSpPr txBox="1"/>
            <p:nvPr/>
          </p:nvSpPr>
          <p:spPr>
            <a:xfrm>
              <a:off x="9110175" y="6427779"/>
              <a:ext cx="601307" cy="261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58" spc="0" baseline="0">
                  <a:solidFill>
                    <a:srgbClr val="A6A6A6"/>
                  </a:solidFill>
                  <a:latin typeface="Calibri"/>
                  <a:cs typeface="Calibri"/>
                  <a:sym typeface="Calibri"/>
                  <a:rtl val="0"/>
                </a:rPr>
                <a:t>deploy</a:t>
              </a:r>
            </a:p>
          </p:txBody>
        </p:sp>
        <p:grpSp>
          <p:nvGrpSpPr>
            <p:cNvPr id="254" name="Content Placeholder 5">
              <a:extLst>
                <a:ext uri="{FF2B5EF4-FFF2-40B4-BE49-F238E27FC236}">
                  <a16:creationId xmlns:a16="http://schemas.microsoft.com/office/drawing/2014/main" id="{435E15C1-A81B-1FAC-017B-C12FD6B8B4D1}"/>
                </a:ext>
              </a:extLst>
            </p:cNvPr>
            <p:cNvGrpSpPr/>
            <p:nvPr/>
          </p:nvGrpSpPr>
          <p:grpSpPr>
            <a:xfrm>
              <a:off x="10011489" y="6484966"/>
              <a:ext cx="144455" cy="139474"/>
              <a:chOff x="10011489" y="6484966"/>
              <a:chExt cx="144455" cy="139474"/>
            </a:xfrm>
            <a:solidFill>
              <a:srgbClr val="262261"/>
            </a:solidFill>
          </p:grpSpPr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24942224-37F7-3F60-0895-7CE2C60B091B}"/>
                  </a:ext>
                </a:extLst>
              </p:cNvPr>
              <p:cNvSpPr/>
              <p:nvPr/>
            </p:nvSpPr>
            <p:spPr>
              <a:xfrm>
                <a:off x="10053216" y="6551010"/>
                <a:ext cx="48650" cy="55639"/>
              </a:xfrm>
              <a:custGeom>
                <a:avLst/>
                <a:gdLst>
                  <a:gd name="connsiteX0" fmla="*/ 48483 w 48650"/>
                  <a:gd name="connsiteY0" fmla="*/ 10200 h 55639"/>
                  <a:gd name="connsiteX1" fmla="*/ 36823 w 48650"/>
                  <a:gd name="connsiteY1" fmla="*/ -57 h 55639"/>
                  <a:gd name="connsiteX2" fmla="*/ -168 w 48650"/>
                  <a:gd name="connsiteY2" fmla="*/ 45484 h 55639"/>
                  <a:gd name="connsiteX3" fmla="*/ 11650 w 48650"/>
                  <a:gd name="connsiteY3" fmla="*/ 55582 h 5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650" h="55639">
                    <a:moveTo>
                      <a:pt x="48483" y="10200"/>
                    </a:moveTo>
                    <a:lnTo>
                      <a:pt x="36823" y="-57"/>
                    </a:lnTo>
                    <a:lnTo>
                      <a:pt x="-168" y="45484"/>
                    </a:lnTo>
                    <a:lnTo>
                      <a:pt x="11650" y="55582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4566E2E6-4085-B9F9-B110-314FBE07E0E5}"/>
                  </a:ext>
                </a:extLst>
              </p:cNvPr>
              <p:cNvSpPr/>
              <p:nvPr/>
            </p:nvSpPr>
            <p:spPr>
              <a:xfrm>
                <a:off x="10044519" y="6604625"/>
                <a:ext cx="13977" cy="15074"/>
              </a:xfrm>
              <a:custGeom>
                <a:avLst/>
                <a:gdLst>
                  <a:gd name="connsiteX0" fmla="*/ 9467 w 13977"/>
                  <a:gd name="connsiteY0" fmla="*/ 4919 h 15074"/>
                  <a:gd name="connsiteX1" fmla="*/ 3247 w 13977"/>
                  <a:gd name="connsiteY1" fmla="*/ -57 h 15074"/>
                  <a:gd name="connsiteX2" fmla="*/ -168 w 13977"/>
                  <a:gd name="connsiteY2" fmla="*/ 15018 h 15074"/>
                  <a:gd name="connsiteX3" fmla="*/ 13809 w 13977"/>
                  <a:gd name="connsiteY3" fmla="*/ 8651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77" h="15074">
                    <a:moveTo>
                      <a:pt x="9467" y="4919"/>
                    </a:moveTo>
                    <a:lnTo>
                      <a:pt x="3247" y="-57"/>
                    </a:lnTo>
                    <a:lnTo>
                      <a:pt x="-168" y="15018"/>
                    </a:lnTo>
                    <a:lnTo>
                      <a:pt x="13809" y="865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8DE447CE-DDB0-4BE7-F2C1-187E2443AB8C}"/>
                  </a:ext>
                </a:extLst>
              </p:cNvPr>
              <p:cNvSpPr/>
              <p:nvPr/>
            </p:nvSpPr>
            <p:spPr>
              <a:xfrm>
                <a:off x="10137919" y="6484966"/>
                <a:ext cx="18026" cy="17404"/>
              </a:xfrm>
              <a:custGeom>
                <a:avLst/>
                <a:gdLst>
                  <a:gd name="connsiteX0" fmla="*/ -168 w 18026"/>
                  <a:gd name="connsiteY0" fmla="*/ 7248 h 17404"/>
                  <a:gd name="connsiteX1" fmla="*/ 11638 w 18026"/>
                  <a:gd name="connsiteY1" fmla="*/ 17347 h 17404"/>
                  <a:gd name="connsiteX2" fmla="*/ 17858 w 18026"/>
                  <a:gd name="connsiteY2" fmla="*/ 9725 h 17404"/>
                  <a:gd name="connsiteX3" fmla="*/ 5736 w 18026"/>
                  <a:gd name="connsiteY3" fmla="*/ -57 h 1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6" h="17404">
                    <a:moveTo>
                      <a:pt x="-168" y="7248"/>
                    </a:moveTo>
                    <a:lnTo>
                      <a:pt x="11638" y="17347"/>
                    </a:lnTo>
                    <a:lnTo>
                      <a:pt x="17858" y="9725"/>
                    </a:lnTo>
                    <a:lnTo>
                      <a:pt x="5736" y="-57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B6C5B988-0D2D-602E-A2F5-D8D0D1E5BCD8}"/>
                  </a:ext>
                </a:extLst>
              </p:cNvPr>
              <p:cNvSpPr/>
              <p:nvPr/>
            </p:nvSpPr>
            <p:spPr>
              <a:xfrm>
                <a:off x="10095952" y="6499577"/>
                <a:ext cx="52714" cy="65421"/>
              </a:xfrm>
              <a:custGeom>
                <a:avLst/>
                <a:gdLst>
                  <a:gd name="connsiteX0" fmla="*/ 18639 w 52714"/>
                  <a:gd name="connsiteY0" fmla="*/ 59461 h 65421"/>
                  <a:gd name="connsiteX1" fmla="*/ 25944 w 52714"/>
                  <a:gd name="connsiteY1" fmla="*/ 65365 h 65421"/>
                  <a:gd name="connsiteX2" fmla="*/ 44434 w 52714"/>
                  <a:gd name="connsiteY2" fmla="*/ 42679 h 65421"/>
                  <a:gd name="connsiteX3" fmla="*/ 52203 w 52714"/>
                  <a:gd name="connsiteY3" fmla="*/ 19055 h 65421"/>
                  <a:gd name="connsiteX4" fmla="*/ 47861 w 52714"/>
                  <a:gd name="connsiteY4" fmla="*/ 10189 h 65421"/>
                  <a:gd name="connsiteX5" fmla="*/ 36043 w 52714"/>
                  <a:gd name="connsiteY5" fmla="*/ -57 h 65421"/>
                  <a:gd name="connsiteX6" fmla="*/ -168 w 52714"/>
                  <a:gd name="connsiteY6" fmla="*/ 44228 h 65421"/>
                  <a:gd name="connsiteX7" fmla="*/ 11650 w 52714"/>
                  <a:gd name="connsiteY7" fmla="*/ 54486 h 65421"/>
                  <a:gd name="connsiteX8" fmla="*/ 41641 w 52714"/>
                  <a:gd name="connsiteY8" fmla="*/ 17494 h 65421"/>
                  <a:gd name="connsiteX9" fmla="*/ 42885 w 52714"/>
                  <a:gd name="connsiteY9" fmla="*/ 20763 h 65421"/>
                  <a:gd name="connsiteX10" fmla="*/ 37287 w 52714"/>
                  <a:gd name="connsiteY10" fmla="*/ 36618 h 65421"/>
                  <a:gd name="connsiteX11" fmla="*/ 18639 w 52714"/>
                  <a:gd name="connsiteY11" fmla="*/ 59461 h 6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14" h="65421">
                    <a:moveTo>
                      <a:pt x="18639" y="59461"/>
                    </a:moveTo>
                    <a:lnTo>
                      <a:pt x="25944" y="65365"/>
                    </a:lnTo>
                    <a:lnTo>
                      <a:pt x="44434" y="42679"/>
                    </a:lnTo>
                    <a:cubicBezTo>
                      <a:pt x="50654" y="35521"/>
                      <a:pt x="53606" y="26507"/>
                      <a:pt x="52203" y="19055"/>
                    </a:cubicBezTo>
                    <a:cubicBezTo>
                      <a:pt x="51581" y="15628"/>
                      <a:pt x="50032" y="12677"/>
                      <a:pt x="47861" y="10189"/>
                    </a:cubicBezTo>
                    <a:lnTo>
                      <a:pt x="36043" y="-57"/>
                    </a:lnTo>
                    <a:lnTo>
                      <a:pt x="-168" y="44228"/>
                    </a:lnTo>
                    <a:lnTo>
                      <a:pt x="11650" y="54486"/>
                    </a:lnTo>
                    <a:lnTo>
                      <a:pt x="41641" y="17494"/>
                    </a:lnTo>
                    <a:cubicBezTo>
                      <a:pt x="42263" y="18433"/>
                      <a:pt x="42727" y="19518"/>
                      <a:pt x="42885" y="20763"/>
                    </a:cubicBezTo>
                    <a:cubicBezTo>
                      <a:pt x="43813" y="25422"/>
                      <a:pt x="41482" y="31642"/>
                      <a:pt x="37287" y="36618"/>
                    </a:cubicBezTo>
                    <a:lnTo>
                      <a:pt x="18639" y="5946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D5482530-070D-00F7-CF96-F41BDF260FA2}"/>
                  </a:ext>
                </a:extLst>
              </p:cNvPr>
              <p:cNvSpPr/>
              <p:nvPr/>
            </p:nvSpPr>
            <p:spPr>
              <a:xfrm>
                <a:off x="10011489" y="6515943"/>
                <a:ext cx="59130" cy="108497"/>
              </a:xfrm>
              <a:custGeom>
                <a:avLst/>
                <a:gdLst>
                  <a:gd name="connsiteX0" fmla="*/ 5664 w 59130"/>
                  <a:gd name="connsiteY0" fmla="*/ 90186 h 108497"/>
                  <a:gd name="connsiteX1" fmla="*/ 6749 w 59130"/>
                  <a:gd name="connsiteY1" fmla="*/ 87845 h 108497"/>
                  <a:gd name="connsiteX2" fmla="*/ 10165 w 59130"/>
                  <a:gd name="connsiteY2" fmla="*/ 83807 h 108497"/>
                  <a:gd name="connsiteX3" fmla="*/ 19800 w 59130"/>
                  <a:gd name="connsiteY3" fmla="*/ 77440 h 108497"/>
                  <a:gd name="connsiteX4" fmla="*/ 30995 w 59130"/>
                  <a:gd name="connsiteY4" fmla="*/ 72001 h 108497"/>
                  <a:gd name="connsiteX5" fmla="*/ 36899 w 59130"/>
                  <a:gd name="connsiteY5" fmla="*/ 68574 h 108497"/>
                  <a:gd name="connsiteX6" fmla="*/ 40009 w 59130"/>
                  <a:gd name="connsiteY6" fmla="*/ 66098 h 108497"/>
                  <a:gd name="connsiteX7" fmla="*/ 42802 w 59130"/>
                  <a:gd name="connsiteY7" fmla="*/ 61744 h 108497"/>
                  <a:gd name="connsiteX8" fmla="*/ 42802 w 59130"/>
                  <a:gd name="connsiteY8" fmla="*/ 55682 h 108497"/>
                  <a:gd name="connsiteX9" fmla="*/ 39850 w 59130"/>
                  <a:gd name="connsiteY9" fmla="*/ 51328 h 108497"/>
                  <a:gd name="connsiteX10" fmla="*/ 33325 w 59130"/>
                  <a:gd name="connsiteY10" fmla="*/ 47133 h 108497"/>
                  <a:gd name="connsiteX11" fmla="*/ 21824 w 59130"/>
                  <a:gd name="connsiteY11" fmla="*/ 42157 h 108497"/>
                  <a:gd name="connsiteX12" fmla="*/ 13738 w 59130"/>
                  <a:gd name="connsiteY12" fmla="*/ 36096 h 108497"/>
                  <a:gd name="connsiteX13" fmla="*/ 11883 w 59130"/>
                  <a:gd name="connsiteY13" fmla="*/ 27240 h 108497"/>
                  <a:gd name="connsiteX14" fmla="*/ 15299 w 59130"/>
                  <a:gd name="connsiteY14" fmla="*/ 17300 h 108497"/>
                  <a:gd name="connsiteX15" fmla="*/ 34253 w 59130"/>
                  <a:gd name="connsiteY15" fmla="*/ 5324 h 108497"/>
                  <a:gd name="connsiteX16" fmla="*/ 46376 w 59130"/>
                  <a:gd name="connsiteY16" fmla="*/ 2995 h 108497"/>
                  <a:gd name="connsiteX17" fmla="*/ 52596 w 59130"/>
                  <a:gd name="connsiteY17" fmla="*/ 2372 h 108497"/>
                  <a:gd name="connsiteX18" fmla="*/ 58962 w 59130"/>
                  <a:gd name="connsiteY18" fmla="*/ 2067 h 108497"/>
                  <a:gd name="connsiteX19" fmla="*/ 33167 w 59130"/>
                  <a:gd name="connsiteY19" fmla="*/ 507 h 108497"/>
                  <a:gd name="connsiteX20" fmla="*/ 20275 w 59130"/>
                  <a:gd name="connsiteY20" fmla="*/ 4080 h 108497"/>
                  <a:gd name="connsiteX21" fmla="*/ 9079 w 59130"/>
                  <a:gd name="connsiteY21" fmla="*/ 12630 h 108497"/>
                  <a:gd name="connsiteX22" fmla="*/ 5347 w 59130"/>
                  <a:gd name="connsiteY22" fmla="*/ 18849 h 108497"/>
                  <a:gd name="connsiteX23" fmla="*/ 3334 w 59130"/>
                  <a:gd name="connsiteY23" fmla="*/ 25838 h 108497"/>
                  <a:gd name="connsiteX24" fmla="*/ 3176 w 59130"/>
                  <a:gd name="connsiteY24" fmla="*/ 33461 h 108497"/>
                  <a:gd name="connsiteX25" fmla="*/ 6128 w 59130"/>
                  <a:gd name="connsiteY25" fmla="*/ 41071 h 108497"/>
                  <a:gd name="connsiteX26" fmla="*/ 11567 w 59130"/>
                  <a:gd name="connsiteY26" fmla="*/ 46669 h 108497"/>
                  <a:gd name="connsiteX27" fmla="*/ 17628 w 59130"/>
                  <a:gd name="connsiteY27" fmla="*/ 50401 h 108497"/>
                  <a:gd name="connsiteX28" fmla="*/ 29288 w 59130"/>
                  <a:gd name="connsiteY28" fmla="*/ 55524 h 108497"/>
                  <a:gd name="connsiteX29" fmla="*/ 33484 w 59130"/>
                  <a:gd name="connsiteY29" fmla="*/ 58012 h 108497"/>
                  <a:gd name="connsiteX30" fmla="*/ 34106 w 59130"/>
                  <a:gd name="connsiteY30" fmla="*/ 58792 h 108497"/>
                  <a:gd name="connsiteX31" fmla="*/ 34106 w 59130"/>
                  <a:gd name="connsiteY31" fmla="*/ 58792 h 108497"/>
                  <a:gd name="connsiteX32" fmla="*/ 33484 w 59130"/>
                  <a:gd name="connsiteY32" fmla="*/ 59720 h 108497"/>
                  <a:gd name="connsiteX33" fmla="*/ 31776 w 59130"/>
                  <a:gd name="connsiteY33" fmla="*/ 61280 h 108497"/>
                  <a:gd name="connsiteX34" fmla="*/ 26947 w 59130"/>
                  <a:gd name="connsiteY34" fmla="*/ 64379 h 108497"/>
                  <a:gd name="connsiteX35" fmla="*/ 15921 w 59130"/>
                  <a:gd name="connsiteY35" fmla="*/ 70599 h 108497"/>
                  <a:gd name="connsiteX36" fmla="*/ 5347 w 59130"/>
                  <a:gd name="connsiteY36" fmla="*/ 79148 h 108497"/>
                  <a:gd name="connsiteX37" fmla="*/ 1468 w 59130"/>
                  <a:gd name="connsiteY37" fmla="*/ 85210 h 108497"/>
                  <a:gd name="connsiteX38" fmla="*/ 383 w 59130"/>
                  <a:gd name="connsiteY38" fmla="*/ 88783 h 108497"/>
                  <a:gd name="connsiteX39" fmla="*/ -92 w 59130"/>
                  <a:gd name="connsiteY39" fmla="*/ 92199 h 108497"/>
                  <a:gd name="connsiteX40" fmla="*/ 530 w 59130"/>
                  <a:gd name="connsiteY40" fmla="*/ 99346 h 108497"/>
                  <a:gd name="connsiteX41" fmla="*/ 4578 w 59130"/>
                  <a:gd name="connsiteY41" fmla="*/ 105565 h 108497"/>
                  <a:gd name="connsiteX42" fmla="*/ 11103 w 59130"/>
                  <a:gd name="connsiteY42" fmla="*/ 108212 h 108497"/>
                  <a:gd name="connsiteX43" fmla="*/ 17787 w 59130"/>
                  <a:gd name="connsiteY43" fmla="*/ 108212 h 108497"/>
                  <a:gd name="connsiteX44" fmla="*/ 30057 w 59130"/>
                  <a:gd name="connsiteY44" fmla="*/ 104944 h 108497"/>
                  <a:gd name="connsiteX45" fmla="*/ 17628 w 59130"/>
                  <a:gd name="connsiteY45" fmla="*/ 106029 h 108497"/>
                  <a:gd name="connsiteX46" fmla="*/ 11725 w 59130"/>
                  <a:gd name="connsiteY46" fmla="*/ 105102 h 108497"/>
                  <a:gd name="connsiteX47" fmla="*/ 7066 w 59130"/>
                  <a:gd name="connsiteY47" fmla="*/ 102456 h 108497"/>
                  <a:gd name="connsiteX48" fmla="*/ 5200 w 59130"/>
                  <a:gd name="connsiteY48" fmla="*/ 92662 h 108497"/>
                  <a:gd name="connsiteX49" fmla="*/ 5664 w 59130"/>
                  <a:gd name="connsiteY49" fmla="*/ 90186 h 108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9130" h="108497">
                    <a:moveTo>
                      <a:pt x="5664" y="90186"/>
                    </a:moveTo>
                    <a:cubicBezTo>
                      <a:pt x="5970" y="89405"/>
                      <a:pt x="6286" y="88625"/>
                      <a:pt x="6749" y="87845"/>
                    </a:cubicBezTo>
                    <a:cubicBezTo>
                      <a:pt x="7688" y="86295"/>
                      <a:pt x="8774" y="85051"/>
                      <a:pt x="10165" y="83807"/>
                    </a:cubicBezTo>
                    <a:cubicBezTo>
                      <a:pt x="12811" y="81319"/>
                      <a:pt x="16226" y="79306"/>
                      <a:pt x="19800" y="77440"/>
                    </a:cubicBezTo>
                    <a:cubicBezTo>
                      <a:pt x="23374" y="75575"/>
                      <a:pt x="27105" y="73867"/>
                      <a:pt x="30995" y="72001"/>
                    </a:cubicBezTo>
                    <a:cubicBezTo>
                      <a:pt x="32862" y="71062"/>
                      <a:pt x="34875" y="69977"/>
                      <a:pt x="36899" y="68574"/>
                    </a:cubicBezTo>
                    <a:cubicBezTo>
                      <a:pt x="37985" y="67952"/>
                      <a:pt x="38923" y="67183"/>
                      <a:pt x="40009" y="66098"/>
                    </a:cubicBezTo>
                    <a:cubicBezTo>
                      <a:pt x="41094" y="65001"/>
                      <a:pt x="42180" y="63757"/>
                      <a:pt x="42802" y="61744"/>
                    </a:cubicBezTo>
                    <a:cubicBezTo>
                      <a:pt x="43583" y="59878"/>
                      <a:pt x="43424" y="57390"/>
                      <a:pt x="42802" y="55682"/>
                    </a:cubicBezTo>
                    <a:cubicBezTo>
                      <a:pt x="42180" y="53816"/>
                      <a:pt x="40936" y="52414"/>
                      <a:pt x="39850" y="51328"/>
                    </a:cubicBezTo>
                    <a:cubicBezTo>
                      <a:pt x="37521" y="49304"/>
                      <a:pt x="35349" y="48218"/>
                      <a:pt x="33325" y="47133"/>
                    </a:cubicBezTo>
                    <a:cubicBezTo>
                      <a:pt x="29288" y="45109"/>
                      <a:pt x="25398" y="43864"/>
                      <a:pt x="21824" y="42157"/>
                    </a:cubicBezTo>
                    <a:cubicBezTo>
                      <a:pt x="18409" y="40449"/>
                      <a:pt x="15458" y="38583"/>
                      <a:pt x="13738" y="36096"/>
                    </a:cubicBezTo>
                    <a:cubicBezTo>
                      <a:pt x="12030" y="33766"/>
                      <a:pt x="11409" y="30656"/>
                      <a:pt x="11883" y="27240"/>
                    </a:cubicBezTo>
                    <a:cubicBezTo>
                      <a:pt x="12347" y="23667"/>
                      <a:pt x="13433" y="20252"/>
                      <a:pt x="15299" y="17300"/>
                    </a:cubicBezTo>
                    <a:cubicBezTo>
                      <a:pt x="19178" y="11386"/>
                      <a:pt x="26483" y="7507"/>
                      <a:pt x="34253" y="5324"/>
                    </a:cubicBezTo>
                    <a:cubicBezTo>
                      <a:pt x="38143" y="4238"/>
                      <a:pt x="42180" y="3458"/>
                      <a:pt x="46376" y="2995"/>
                    </a:cubicBezTo>
                    <a:cubicBezTo>
                      <a:pt x="48400" y="2689"/>
                      <a:pt x="50571" y="2531"/>
                      <a:pt x="52596" y="2372"/>
                    </a:cubicBezTo>
                    <a:cubicBezTo>
                      <a:pt x="54620" y="2225"/>
                      <a:pt x="56791" y="2067"/>
                      <a:pt x="58962" y="2067"/>
                    </a:cubicBezTo>
                    <a:cubicBezTo>
                      <a:pt x="50571" y="-116"/>
                      <a:pt x="41875" y="-579"/>
                      <a:pt x="33167" y="507"/>
                    </a:cubicBezTo>
                    <a:cubicBezTo>
                      <a:pt x="28813" y="1128"/>
                      <a:pt x="24471" y="2225"/>
                      <a:pt x="20275" y="4080"/>
                    </a:cubicBezTo>
                    <a:cubicBezTo>
                      <a:pt x="16079" y="5946"/>
                      <a:pt x="12189" y="8751"/>
                      <a:pt x="9079" y="12630"/>
                    </a:cubicBezTo>
                    <a:cubicBezTo>
                      <a:pt x="7530" y="14496"/>
                      <a:pt x="6286" y="16678"/>
                      <a:pt x="5347" y="18849"/>
                    </a:cubicBezTo>
                    <a:cubicBezTo>
                      <a:pt x="4420" y="21179"/>
                      <a:pt x="3798" y="23350"/>
                      <a:pt x="3334" y="25838"/>
                    </a:cubicBezTo>
                    <a:cubicBezTo>
                      <a:pt x="2859" y="28326"/>
                      <a:pt x="2859" y="30814"/>
                      <a:pt x="3176" y="33461"/>
                    </a:cubicBezTo>
                    <a:cubicBezTo>
                      <a:pt x="3639" y="36096"/>
                      <a:pt x="4578" y="38742"/>
                      <a:pt x="6128" y="41071"/>
                    </a:cubicBezTo>
                    <a:cubicBezTo>
                      <a:pt x="7688" y="43401"/>
                      <a:pt x="9543" y="45109"/>
                      <a:pt x="11567" y="46669"/>
                    </a:cubicBezTo>
                    <a:cubicBezTo>
                      <a:pt x="13591" y="48218"/>
                      <a:pt x="15605" y="49304"/>
                      <a:pt x="17628" y="50401"/>
                    </a:cubicBezTo>
                    <a:cubicBezTo>
                      <a:pt x="21666" y="52414"/>
                      <a:pt x="25714" y="53975"/>
                      <a:pt x="29288" y="55524"/>
                    </a:cubicBezTo>
                    <a:cubicBezTo>
                      <a:pt x="30995" y="56304"/>
                      <a:pt x="32545" y="57232"/>
                      <a:pt x="33484" y="58012"/>
                    </a:cubicBezTo>
                    <a:cubicBezTo>
                      <a:pt x="33948" y="58317"/>
                      <a:pt x="34106" y="58634"/>
                      <a:pt x="34106" y="58792"/>
                    </a:cubicBezTo>
                    <a:cubicBezTo>
                      <a:pt x="34106" y="58939"/>
                      <a:pt x="34106" y="58792"/>
                      <a:pt x="34106" y="58792"/>
                    </a:cubicBezTo>
                    <a:cubicBezTo>
                      <a:pt x="34106" y="58792"/>
                      <a:pt x="33948" y="59256"/>
                      <a:pt x="33484" y="59720"/>
                    </a:cubicBezTo>
                    <a:cubicBezTo>
                      <a:pt x="33009" y="60183"/>
                      <a:pt x="32387" y="60658"/>
                      <a:pt x="31776" y="61280"/>
                    </a:cubicBezTo>
                    <a:cubicBezTo>
                      <a:pt x="30374" y="62366"/>
                      <a:pt x="28666" y="63293"/>
                      <a:pt x="26947" y="64379"/>
                    </a:cubicBezTo>
                    <a:cubicBezTo>
                      <a:pt x="23374" y="66403"/>
                      <a:pt x="19653" y="68427"/>
                      <a:pt x="15921" y="70599"/>
                    </a:cubicBezTo>
                    <a:cubicBezTo>
                      <a:pt x="12189" y="72928"/>
                      <a:pt x="8457" y="75575"/>
                      <a:pt x="5347" y="79148"/>
                    </a:cubicBezTo>
                    <a:cubicBezTo>
                      <a:pt x="3798" y="80856"/>
                      <a:pt x="2395" y="83027"/>
                      <a:pt x="1468" y="85210"/>
                    </a:cubicBezTo>
                    <a:cubicBezTo>
                      <a:pt x="1005" y="86295"/>
                      <a:pt x="530" y="87539"/>
                      <a:pt x="383" y="88783"/>
                    </a:cubicBezTo>
                    <a:cubicBezTo>
                      <a:pt x="66" y="90027"/>
                      <a:pt x="66" y="91113"/>
                      <a:pt x="-92" y="92199"/>
                    </a:cubicBezTo>
                    <a:cubicBezTo>
                      <a:pt x="-239" y="94528"/>
                      <a:pt x="-239" y="96858"/>
                      <a:pt x="530" y="99346"/>
                    </a:cubicBezTo>
                    <a:cubicBezTo>
                      <a:pt x="1152" y="101675"/>
                      <a:pt x="2554" y="104016"/>
                      <a:pt x="4578" y="105565"/>
                    </a:cubicBezTo>
                    <a:cubicBezTo>
                      <a:pt x="6591" y="107115"/>
                      <a:pt x="8921" y="107895"/>
                      <a:pt x="11103" y="108212"/>
                    </a:cubicBezTo>
                    <a:cubicBezTo>
                      <a:pt x="13433" y="108517"/>
                      <a:pt x="15605" y="108517"/>
                      <a:pt x="17787" y="108212"/>
                    </a:cubicBezTo>
                    <a:cubicBezTo>
                      <a:pt x="22141" y="107737"/>
                      <a:pt x="26178" y="106493"/>
                      <a:pt x="30057" y="104944"/>
                    </a:cubicBezTo>
                    <a:cubicBezTo>
                      <a:pt x="25861" y="105724"/>
                      <a:pt x="21666" y="106188"/>
                      <a:pt x="17628" y="106029"/>
                    </a:cubicBezTo>
                    <a:cubicBezTo>
                      <a:pt x="15605" y="105882"/>
                      <a:pt x="13591" y="105724"/>
                      <a:pt x="11725" y="105102"/>
                    </a:cubicBezTo>
                    <a:cubicBezTo>
                      <a:pt x="9860" y="104638"/>
                      <a:pt x="8152" y="103700"/>
                      <a:pt x="7066" y="102456"/>
                    </a:cubicBezTo>
                    <a:cubicBezTo>
                      <a:pt x="4725" y="100126"/>
                      <a:pt x="4420" y="96394"/>
                      <a:pt x="5200" y="92662"/>
                    </a:cubicBezTo>
                    <a:cubicBezTo>
                      <a:pt x="5200" y="92040"/>
                      <a:pt x="5506" y="90954"/>
                      <a:pt x="5664" y="90186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BD80180F-D9FA-01CB-CE5A-CF98DEEF38CE}"/>
                </a:ext>
              </a:extLst>
            </p:cNvPr>
            <p:cNvSpPr/>
            <p:nvPr/>
          </p:nvSpPr>
          <p:spPr>
            <a:xfrm>
              <a:off x="7679773" y="3725453"/>
              <a:ext cx="4466990" cy="3098620"/>
            </a:xfrm>
            <a:custGeom>
              <a:avLst/>
              <a:gdLst>
                <a:gd name="connsiteX0" fmla="*/ -168 w 4466990"/>
                <a:gd name="connsiteY0" fmla="*/ 3081600 h 3098620"/>
                <a:gd name="connsiteX1" fmla="*/ -168 w 4466990"/>
                <a:gd name="connsiteY1" fmla="*/ 2979821 h 3098620"/>
                <a:gd name="connsiteX2" fmla="*/ 20188 w 4466990"/>
                <a:gd name="connsiteY2" fmla="*/ 2979821 h 3098620"/>
                <a:gd name="connsiteX3" fmla="*/ 20188 w 4466990"/>
                <a:gd name="connsiteY3" fmla="*/ 3081600 h 3098620"/>
                <a:gd name="connsiteX4" fmla="*/ 26973 w 4466990"/>
                <a:gd name="connsiteY4" fmla="*/ 3081600 h 3098620"/>
                <a:gd name="connsiteX5" fmla="*/ 26973 w 4466990"/>
                <a:gd name="connsiteY5" fmla="*/ 2979821 h 3098620"/>
                <a:gd name="connsiteX6" fmla="*/ 33759 w 4466990"/>
                <a:gd name="connsiteY6" fmla="*/ 2979821 h 3098620"/>
                <a:gd name="connsiteX7" fmla="*/ 33759 w 4466990"/>
                <a:gd name="connsiteY7" fmla="*/ 3081600 h 3098620"/>
                <a:gd name="connsiteX8" fmla="*/ -168 w 4466990"/>
                <a:gd name="connsiteY8" fmla="*/ 2945894 h 3098620"/>
                <a:gd name="connsiteX9" fmla="*/ -168 w 4466990"/>
                <a:gd name="connsiteY9" fmla="*/ 2844115 h 3098620"/>
                <a:gd name="connsiteX10" fmla="*/ 20188 w 4466990"/>
                <a:gd name="connsiteY10" fmla="*/ 2844115 h 3098620"/>
                <a:gd name="connsiteX11" fmla="*/ 20188 w 4466990"/>
                <a:gd name="connsiteY11" fmla="*/ 2945894 h 3098620"/>
                <a:gd name="connsiteX12" fmla="*/ 26973 w 4466990"/>
                <a:gd name="connsiteY12" fmla="*/ 2945894 h 3098620"/>
                <a:gd name="connsiteX13" fmla="*/ 26973 w 4466990"/>
                <a:gd name="connsiteY13" fmla="*/ 2844115 h 3098620"/>
                <a:gd name="connsiteX14" fmla="*/ 33759 w 4466990"/>
                <a:gd name="connsiteY14" fmla="*/ 2844115 h 3098620"/>
                <a:gd name="connsiteX15" fmla="*/ 33759 w 4466990"/>
                <a:gd name="connsiteY15" fmla="*/ 2945894 h 3098620"/>
                <a:gd name="connsiteX16" fmla="*/ -168 w 4466990"/>
                <a:gd name="connsiteY16" fmla="*/ 2810188 h 3098620"/>
                <a:gd name="connsiteX17" fmla="*/ -168 w 4466990"/>
                <a:gd name="connsiteY17" fmla="*/ 2708409 h 3098620"/>
                <a:gd name="connsiteX18" fmla="*/ 20188 w 4466990"/>
                <a:gd name="connsiteY18" fmla="*/ 2708409 h 3098620"/>
                <a:gd name="connsiteX19" fmla="*/ 20188 w 4466990"/>
                <a:gd name="connsiteY19" fmla="*/ 2810188 h 3098620"/>
                <a:gd name="connsiteX20" fmla="*/ 26973 w 4466990"/>
                <a:gd name="connsiteY20" fmla="*/ 2810188 h 3098620"/>
                <a:gd name="connsiteX21" fmla="*/ 26973 w 4466990"/>
                <a:gd name="connsiteY21" fmla="*/ 2708409 h 3098620"/>
                <a:gd name="connsiteX22" fmla="*/ 33759 w 4466990"/>
                <a:gd name="connsiteY22" fmla="*/ 2708409 h 3098620"/>
                <a:gd name="connsiteX23" fmla="*/ 33759 w 4466990"/>
                <a:gd name="connsiteY23" fmla="*/ 2810188 h 3098620"/>
                <a:gd name="connsiteX24" fmla="*/ -168 w 4466990"/>
                <a:gd name="connsiteY24" fmla="*/ 2674482 h 3098620"/>
                <a:gd name="connsiteX25" fmla="*/ -168 w 4466990"/>
                <a:gd name="connsiteY25" fmla="*/ 2572703 h 3098620"/>
                <a:gd name="connsiteX26" fmla="*/ 20188 w 4466990"/>
                <a:gd name="connsiteY26" fmla="*/ 2572703 h 3098620"/>
                <a:gd name="connsiteX27" fmla="*/ 20188 w 4466990"/>
                <a:gd name="connsiteY27" fmla="*/ 2674482 h 3098620"/>
                <a:gd name="connsiteX28" fmla="*/ 26973 w 4466990"/>
                <a:gd name="connsiteY28" fmla="*/ 2674482 h 3098620"/>
                <a:gd name="connsiteX29" fmla="*/ 26973 w 4466990"/>
                <a:gd name="connsiteY29" fmla="*/ 2572703 h 3098620"/>
                <a:gd name="connsiteX30" fmla="*/ 33759 w 4466990"/>
                <a:gd name="connsiteY30" fmla="*/ 2572703 h 3098620"/>
                <a:gd name="connsiteX31" fmla="*/ 33759 w 4466990"/>
                <a:gd name="connsiteY31" fmla="*/ 2674482 h 3098620"/>
                <a:gd name="connsiteX32" fmla="*/ -168 w 4466990"/>
                <a:gd name="connsiteY32" fmla="*/ 2538776 h 3098620"/>
                <a:gd name="connsiteX33" fmla="*/ -168 w 4466990"/>
                <a:gd name="connsiteY33" fmla="*/ 2436996 h 3098620"/>
                <a:gd name="connsiteX34" fmla="*/ 20188 w 4466990"/>
                <a:gd name="connsiteY34" fmla="*/ 2436996 h 3098620"/>
                <a:gd name="connsiteX35" fmla="*/ 20188 w 4466990"/>
                <a:gd name="connsiteY35" fmla="*/ 2538776 h 3098620"/>
                <a:gd name="connsiteX36" fmla="*/ 26973 w 4466990"/>
                <a:gd name="connsiteY36" fmla="*/ 2538776 h 3098620"/>
                <a:gd name="connsiteX37" fmla="*/ 26973 w 4466990"/>
                <a:gd name="connsiteY37" fmla="*/ 2436996 h 3098620"/>
                <a:gd name="connsiteX38" fmla="*/ 33759 w 4466990"/>
                <a:gd name="connsiteY38" fmla="*/ 2436996 h 3098620"/>
                <a:gd name="connsiteX39" fmla="*/ 33759 w 4466990"/>
                <a:gd name="connsiteY39" fmla="*/ 2538776 h 3098620"/>
                <a:gd name="connsiteX40" fmla="*/ -168 w 4466990"/>
                <a:gd name="connsiteY40" fmla="*/ 2403070 h 3098620"/>
                <a:gd name="connsiteX41" fmla="*/ -168 w 4466990"/>
                <a:gd name="connsiteY41" fmla="*/ 2301290 h 3098620"/>
                <a:gd name="connsiteX42" fmla="*/ 20188 w 4466990"/>
                <a:gd name="connsiteY42" fmla="*/ 2301290 h 3098620"/>
                <a:gd name="connsiteX43" fmla="*/ 20188 w 4466990"/>
                <a:gd name="connsiteY43" fmla="*/ 2403070 h 3098620"/>
                <a:gd name="connsiteX44" fmla="*/ 26973 w 4466990"/>
                <a:gd name="connsiteY44" fmla="*/ 2403070 h 3098620"/>
                <a:gd name="connsiteX45" fmla="*/ 26973 w 4466990"/>
                <a:gd name="connsiteY45" fmla="*/ 2301290 h 3098620"/>
                <a:gd name="connsiteX46" fmla="*/ 33759 w 4466990"/>
                <a:gd name="connsiteY46" fmla="*/ 2301290 h 3098620"/>
                <a:gd name="connsiteX47" fmla="*/ 33759 w 4466990"/>
                <a:gd name="connsiteY47" fmla="*/ 2403070 h 3098620"/>
                <a:gd name="connsiteX48" fmla="*/ -168 w 4466990"/>
                <a:gd name="connsiteY48" fmla="*/ 2267364 h 3098620"/>
                <a:gd name="connsiteX49" fmla="*/ -168 w 4466990"/>
                <a:gd name="connsiteY49" fmla="*/ 2165584 h 3098620"/>
                <a:gd name="connsiteX50" fmla="*/ 20188 w 4466990"/>
                <a:gd name="connsiteY50" fmla="*/ 2165584 h 3098620"/>
                <a:gd name="connsiteX51" fmla="*/ 20188 w 4466990"/>
                <a:gd name="connsiteY51" fmla="*/ 2267364 h 3098620"/>
                <a:gd name="connsiteX52" fmla="*/ 26973 w 4466990"/>
                <a:gd name="connsiteY52" fmla="*/ 2267364 h 3098620"/>
                <a:gd name="connsiteX53" fmla="*/ 26973 w 4466990"/>
                <a:gd name="connsiteY53" fmla="*/ 2165584 h 3098620"/>
                <a:gd name="connsiteX54" fmla="*/ 33759 w 4466990"/>
                <a:gd name="connsiteY54" fmla="*/ 2165584 h 3098620"/>
                <a:gd name="connsiteX55" fmla="*/ 33759 w 4466990"/>
                <a:gd name="connsiteY55" fmla="*/ 2267364 h 3098620"/>
                <a:gd name="connsiteX56" fmla="*/ -168 w 4466990"/>
                <a:gd name="connsiteY56" fmla="*/ 2131658 h 3098620"/>
                <a:gd name="connsiteX57" fmla="*/ -168 w 4466990"/>
                <a:gd name="connsiteY57" fmla="*/ 2029878 h 3098620"/>
                <a:gd name="connsiteX58" fmla="*/ 20188 w 4466990"/>
                <a:gd name="connsiteY58" fmla="*/ 2029878 h 3098620"/>
                <a:gd name="connsiteX59" fmla="*/ 20188 w 4466990"/>
                <a:gd name="connsiteY59" fmla="*/ 2131658 h 3098620"/>
                <a:gd name="connsiteX60" fmla="*/ 26973 w 4466990"/>
                <a:gd name="connsiteY60" fmla="*/ 2131658 h 3098620"/>
                <a:gd name="connsiteX61" fmla="*/ 26973 w 4466990"/>
                <a:gd name="connsiteY61" fmla="*/ 2029878 h 3098620"/>
                <a:gd name="connsiteX62" fmla="*/ 33759 w 4466990"/>
                <a:gd name="connsiteY62" fmla="*/ 2029878 h 3098620"/>
                <a:gd name="connsiteX63" fmla="*/ 33759 w 4466990"/>
                <a:gd name="connsiteY63" fmla="*/ 2131658 h 3098620"/>
                <a:gd name="connsiteX64" fmla="*/ -168 w 4466990"/>
                <a:gd name="connsiteY64" fmla="*/ 1995952 h 3098620"/>
                <a:gd name="connsiteX65" fmla="*/ -168 w 4466990"/>
                <a:gd name="connsiteY65" fmla="*/ 1894172 h 3098620"/>
                <a:gd name="connsiteX66" fmla="*/ 20188 w 4466990"/>
                <a:gd name="connsiteY66" fmla="*/ 1894172 h 3098620"/>
                <a:gd name="connsiteX67" fmla="*/ 20188 w 4466990"/>
                <a:gd name="connsiteY67" fmla="*/ 1995952 h 3098620"/>
                <a:gd name="connsiteX68" fmla="*/ 26973 w 4466990"/>
                <a:gd name="connsiteY68" fmla="*/ 1995952 h 3098620"/>
                <a:gd name="connsiteX69" fmla="*/ 26973 w 4466990"/>
                <a:gd name="connsiteY69" fmla="*/ 1894172 h 3098620"/>
                <a:gd name="connsiteX70" fmla="*/ 33759 w 4466990"/>
                <a:gd name="connsiteY70" fmla="*/ 1894172 h 3098620"/>
                <a:gd name="connsiteX71" fmla="*/ 33759 w 4466990"/>
                <a:gd name="connsiteY71" fmla="*/ 1995952 h 3098620"/>
                <a:gd name="connsiteX72" fmla="*/ -168 w 4466990"/>
                <a:gd name="connsiteY72" fmla="*/ 1860246 h 3098620"/>
                <a:gd name="connsiteX73" fmla="*/ -168 w 4466990"/>
                <a:gd name="connsiteY73" fmla="*/ 1758466 h 3098620"/>
                <a:gd name="connsiteX74" fmla="*/ 20188 w 4466990"/>
                <a:gd name="connsiteY74" fmla="*/ 1758466 h 3098620"/>
                <a:gd name="connsiteX75" fmla="*/ 20188 w 4466990"/>
                <a:gd name="connsiteY75" fmla="*/ 1860246 h 3098620"/>
                <a:gd name="connsiteX76" fmla="*/ 26973 w 4466990"/>
                <a:gd name="connsiteY76" fmla="*/ 1860246 h 3098620"/>
                <a:gd name="connsiteX77" fmla="*/ 26973 w 4466990"/>
                <a:gd name="connsiteY77" fmla="*/ 1758466 h 3098620"/>
                <a:gd name="connsiteX78" fmla="*/ 33759 w 4466990"/>
                <a:gd name="connsiteY78" fmla="*/ 1758466 h 3098620"/>
                <a:gd name="connsiteX79" fmla="*/ 33759 w 4466990"/>
                <a:gd name="connsiteY79" fmla="*/ 1860246 h 3098620"/>
                <a:gd name="connsiteX80" fmla="*/ -168 w 4466990"/>
                <a:gd name="connsiteY80" fmla="*/ 1724540 h 3098620"/>
                <a:gd name="connsiteX81" fmla="*/ -168 w 4466990"/>
                <a:gd name="connsiteY81" fmla="*/ 1622760 h 3098620"/>
                <a:gd name="connsiteX82" fmla="*/ 20188 w 4466990"/>
                <a:gd name="connsiteY82" fmla="*/ 1622760 h 3098620"/>
                <a:gd name="connsiteX83" fmla="*/ 20188 w 4466990"/>
                <a:gd name="connsiteY83" fmla="*/ 1724540 h 3098620"/>
                <a:gd name="connsiteX84" fmla="*/ 26973 w 4466990"/>
                <a:gd name="connsiteY84" fmla="*/ 1724540 h 3098620"/>
                <a:gd name="connsiteX85" fmla="*/ 26973 w 4466990"/>
                <a:gd name="connsiteY85" fmla="*/ 1622760 h 3098620"/>
                <a:gd name="connsiteX86" fmla="*/ 33759 w 4466990"/>
                <a:gd name="connsiteY86" fmla="*/ 1622760 h 3098620"/>
                <a:gd name="connsiteX87" fmla="*/ 33759 w 4466990"/>
                <a:gd name="connsiteY87" fmla="*/ 1724540 h 3098620"/>
                <a:gd name="connsiteX88" fmla="*/ -168 w 4466990"/>
                <a:gd name="connsiteY88" fmla="*/ 1588834 h 3098620"/>
                <a:gd name="connsiteX89" fmla="*/ -168 w 4466990"/>
                <a:gd name="connsiteY89" fmla="*/ 1487054 h 3098620"/>
                <a:gd name="connsiteX90" fmla="*/ 20188 w 4466990"/>
                <a:gd name="connsiteY90" fmla="*/ 1487054 h 3098620"/>
                <a:gd name="connsiteX91" fmla="*/ 20188 w 4466990"/>
                <a:gd name="connsiteY91" fmla="*/ 1588834 h 3098620"/>
                <a:gd name="connsiteX92" fmla="*/ 26973 w 4466990"/>
                <a:gd name="connsiteY92" fmla="*/ 1588834 h 3098620"/>
                <a:gd name="connsiteX93" fmla="*/ 26973 w 4466990"/>
                <a:gd name="connsiteY93" fmla="*/ 1487054 h 3098620"/>
                <a:gd name="connsiteX94" fmla="*/ 33759 w 4466990"/>
                <a:gd name="connsiteY94" fmla="*/ 1487054 h 3098620"/>
                <a:gd name="connsiteX95" fmla="*/ 33759 w 4466990"/>
                <a:gd name="connsiteY95" fmla="*/ 1588834 h 3098620"/>
                <a:gd name="connsiteX96" fmla="*/ -168 w 4466990"/>
                <a:gd name="connsiteY96" fmla="*/ 1453128 h 3098620"/>
                <a:gd name="connsiteX97" fmla="*/ -168 w 4466990"/>
                <a:gd name="connsiteY97" fmla="*/ 1351348 h 3098620"/>
                <a:gd name="connsiteX98" fmla="*/ 20188 w 4466990"/>
                <a:gd name="connsiteY98" fmla="*/ 1351348 h 3098620"/>
                <a:gd name="connsiteX99" fmla="*/ 20188 w 4466990"/>
                <a:gd name="connsiteY99" fmla="*/ 1453128 h 3098620"/>
                <a:gd name="connsiteX100" fmla="*/ 26973 w 4466990"/>
                <a:gd name="connsiteY100" fmla="*/ 1453128 h 3098620"/>
                <a:gd name="connsiteX101" fmla="*/ 26973 w 4466990"/>
                <a:gd name="connsiteY101" fmla="*/ 1351348 h 3098620"/>
                <a:gd name="connsiteX102" fmla="*/ 33759 w 4466990"/>
                <a:gd name="connsiteY102" fmla="*/ 1351348 h 3098620"/>
                <a:gd name="connsiteX103" fmla="*/ 33759 w 4466990"/>
                <a:gd name="connsiteY103" fmla="*/ 1453128 h 3098620"/>
                <a:gd name="connsiteX104" fmla="*/ -168 w 4466990"/>
                <a:gd name="connsiteY104" fmla="*/ 1317422 h 3098620"/>
                <a:gd name="connsiteX105" fmla="*/ -168 w 4466990"/>
                <a:gd name="connsiteY105" fmla="*/ 1215642 h 3098620"/>
                <a:gd name="connsiteX106" fmla="*/ 20188 w 4466990"/>
                <a:gd name="connsiteY106" fmla="*/ 1215642 h 3098620"/>
                <a:gd name="connsiteX107" fmla="*/ 20188 w 4466990"/>
                <a:gd name="connsiteY107" fmla="*/ 1317422 h 3098620"/>
                <a:gd name="connsiteX108" fmla="*/ 26973 w 4466990"/>
                <a:gd name="connsiteY108" fmla="*/ 1317422 h 3098620"/>
                <a:gd name="connsiteX109" fmla="*/ 26973 w 4466990"/>
                <a:gd name="connsiteY109" fmla="*/ 1215642 h 3098620"/>
                <a:gd name="connsiteX110" fmla="*/ 33759 w 4466990"/>
                <a:gd name="connsiteY110" fmla="*/ 1215642 h 3098620"/>
                <a:gd name="connsiteX111" fmla="*/ 33759 w 4466990"/>
                <a:gd name="connsiteY111" fmla="*/ 1317422 h 3098620"/>
                <a:gd name="connsiteX112" fmla="*/ -168 w 4466990"/>
                <a:gd name="connsiteY112" fmla="*/ 1181715 h 3098620"/>
                <a:gd name="connsiteX113" fmla="*/ -168 w 4466990"/>
                <a:gd name="connsiteY113" fmla="*/ 1079936 h 3098620"/>
                <a:gd name="connsiteX114" fmla="*/ 20188 w 4466990"/>
                <a:gd name="connsiteY114" fmla="*/ 1079936 h 3098620"/>
                <a:gd name="connsiteX115" fmla="*/ 20188 w 4466990"/>
                <a:gd name="connsiteY115" fmla="*/ 1181715 h 3098620"/>
                <a:gd name="connsiteX116" fmla="*/ 26973 w 4466990"/>
                <a:gd name="connsiteY116" fmla="*/ 1181715 h 3098620"/>
                <a:gd name="connsiteX117" fmla="*/ 26973 w 4466990"/>
                <a:gd name="connsiteY117" fmla="*/ 1079936 h 3098620"/>
                <a:gd name="connsiteX118" fmla="*/ 33759 w 4466990"/>
                <a:gd name="connsiteY118" fmla="*/ 1079936 h 3098620"/>
                <a:gd name="connsiteX119" fmla="*/ 33759 w 4466990"/>
                <a:gd name="connsiteY119" fmla="*/ 1181715 h 3098620"/>
                <a:gd name="connsiteX120" fmla="*/ -168 w 4466990"/>
                <a:gd name="connsiteY120" fmla="*/ 1046009 h 3098620"/>
                <a:gd name="connsiteX121" fmla="*/ -168 w 4466990"/>
                <a:gd name="connsiteY121" fmla="*/ 944230 h 3098620"/>
                <a:gd name="connsiteX122" fmla="*/ 20188 w 4466990"/>
                <a:gd name="connsiteY122" fmla="*/ 944230 h 3098620"/>
                <a:gd name="connsiteX123" fmla="*/ 20188 w 4466990"/>
                <a:gd name="connsiteY123" fmla="*/ 1046009 h 3098620"/>
                <a:gd name="connsiteX124" fmla="*/ 26973 w 4466990"/>
                <a:gd name="connsiteY124" fmla="*/ 1046009 h 3098620"/>
                <a:gd name="connsiteX125" fmla="*/ 26973 w 4466990"/>
                <a:gd name="connsiteY125" fmla="*/ 944230 h 3098620"/>
                <a:gd name="connsiteX126" fmla="*/ 33759 w 4466990"/>
                <a:gd name="connsiteY126" fmla="*/ 944230 h 3098620"/>
                <a:gd name="connsiteX127" fmla="*/ 33759 w 4466990"/>
                <a:gd name="connsiteY127" fmla="*/ 1046009 h 3098620"/>
                <a:gd name="connsiteX128" fmla="*/ -168 w 4466990"/>
                <a:gd name="connsiteY128" fmla="*/ 910303 h 3098620"/>
                <a:gd name="connsiteX129" fmla="*/ -168 w 4466990"/>
                <a:gd name="connsiteY129" fmla="*/ 808524 h 3098620"/>
                <a:gd name="connsiteX130" fmla="*/ 20188 w 4466990"/>
                <a:gd name="connsiteY130" fmla="*/ 808524 h 3098620"/>
                <a:gd name="connsiteX131" fmla="*/ 20188 w 4466990"/>
                <a:gd name="connsiteY131" fmla="*/ 910303 h 3098620"/>
                <a:gd name="connsiteX132" fmla="*/ 26973 w 4466990"/>
                <a:gd name="connsiteY132" fmla="*/ 910303 h 3098620"/>
                <a:gd name="connsiteX133" fmla="*/ 26973 w 4466990"/>
                <a:gd name="connsiteY133" fmla="*/ 808524 h 3098620"/>
                <a:gd name="connsiteX134" fmla="*/ 33759 w 4466990"/>
                <a:gd name="connsiteY134" fmla="*/ 808524 h 3098620"/>
                <a:gd name="connsiteX135" fmla="*/ 33759 w 4466990"/>
                <a:gd name="connsiteY135" fmla="*/ 910303 h 3098620"/>
                <a:gd name="connsiteX136" fmla="*/ -168 w 4466990"/>
                <a:gd name="connsiteY136" fmla="*/ 774597 h 3098620"/>
                <a:gd name="connsiteX137" fmla="*/ -168 w 4466990"/>
                <a:gd name="connsiteY137" fmla="*/ 672818 h 3098620"/>
                <a:gd name="connsiteX138" fmla="*/ 20188 w 4466990"/>
                <a:gd name="connsiteY138" fmla="*/ 672818 h 3098620"/>
                <a:gd name="connsiteX139" fmla="*/ 20188 w 4466990"/>
                <a:gd name="connsiteY139" fmla="*/ 774597 h 3098620"/>
                <a:gd name="connsiteX140" fmla="*/ 26973 w 4466990"/>
                <a:gd name="connsiteY140" fmla="*/ 774597 h 3098620"/>
                <a:gd name="connsiteX141" fmla="*/ 26973 w 4466990"/>
                <a:gd name="connsiteY141" fmla="*/ 672818 h 3098620"/>
                <a:gd name="connsiteX142" fmla="*/ 33759 w 4466990"/>
                <a:gd name="connsiteY142" fmla="*/ 672818 h 3098620"/>
                <a:gd name="connsiteX143" fmla="*/ 33759 w 4466990"/>
                <a:gd name="connsiteY143" fmla="*/ 774597 h 3098620"/>
                <a:gd name="connsiteX144" fmla="*/ -168 w 4466990"/>
                <a:gd name="connsiteY144" fmla="*/ 638891 h 3098620"/>
                <a:gd name="connsiteX145" fmla="*/ -168 w 4466990"/>
                <a:gd name="connsiteY145" fmla="*/ 537112 h 3098620"/>
                <a:gd name="connsiteX146" fmla="*/ 20188 w 4466990"/>
                <a:gd name="connsiteY146" fmla="*/ 537112 h 3098620"/>
                <a:gd name="connsiteX147" fmla="*/ 20188 w 4466990"/>
                <a:gd name="connsiteY147" fmla="*/ 638891 h 3098620"/>
                <a:gd name="connsiteX148" fmla="*/ 26973 w 4466990"/>
                <a:gd name="connsiteY148" fmla="*/ 638891 h 3098620"/>
                <a:gd name="connsiteX149" fmla="*/ 26973 w 4466990"/>
                <a:gd name="connsiteY149" fmla="*/ 537112 h 3098620"/>
                <a:gd name="connsiteX150" fmla="*/ 33759 w 4466990"/>
                <a:gd name="connsiteY150" fmla="*/ 537112 h 3098620"/>
                <a:gd name="connsiteX151" fmla="*/ 33759 w 4466990"/>
                <a:gd name="connsiteY151" fmla="*/ 638891 h 3098620"/>
                <a:gd name="connsiteX152" fmla="*/ -168 w 4466990"/>
                <a:gd name="connsiteY152" fmla="*/ 503185 h 3098620"/>
                <a:gd name="connsiteX153" fmla="*/ -168 w 4466990"/>
                <a:gd name="connsiteY153" fmla="*/ 401407 h 3098620"/>
                <a:gd name="connsiteX154" fmla="*/ 20188 w 4466990"/>
                <a:gd name="connsiteY154" fmla="*/ 401407 h 3098620"/>
                <a:gd name="connsiteX155" fmla="*/ 20188 w 4466990"/>
                <a:gd name="connsiteY155" fmla="*/ 503185 h 3098620"/>
                <a:gd name="connsiteX156" fmla="*/ 26973 w 4466990"/>
                <a:gd name="connsiteY156" fmla="*/ 503185 h 3098620"/>
                <a:gd name="connsiteX157" fmla="*/ 26973 w 4466990"/>
                <a:gd name="connsiteY157" fmla="*/ 401407 h 3098620"/>
                <a:gd name="connsiteX158" fmla="*/ 33759 w 4466990"/>
                <a:gd name="connsiteY158" fmla="*/ 401407 h 3098620"/>
                <a:gd name="connsiteX159" fmla="*/ 33759 w 4466990"/>
                <a:gd name="connsiteY159" fmla="*/ 503185 h 3098620"/>
                <a:gd name="connsiteX160" fmla="*/ -168 w 4466990"/>
                <a:gd name="connsiteY160" fmla="*/ 367480 h 3098620"/>
                <a:gd name="connsiteX161" fmla="*/ -168 w 4466990"/>
                <a:gd name="connsiteY161" fmla="*/ 265701 h 3098620"/>
                <a:gd name="connsiteX162" fmla="*/ 20188 w 4466990"/>
                <a:gd name="connsiteY162" fmla="*/ 265701 h 3098620"/>
                <a:gd name="connsiteX163" fmla="*/ 20188 w 4466990"/>
                <a:gd name="connsiteY163" fmla="*/ 367480 h 3098620"/>
                <a:gd name="connsiteX164" fmla="*/ 26973 w 4466990"/>
                <a:gd name="connsiteY164" fmla="*/ 367480 h 3098620"/>
                <a:gd name="connsiteX165" fmla="*/ 26973 w 4466990"/>
                <a:gd name="connsiteY165" fmla="*/ 265701 h 3098620"/>
                <a:gd name="connsiteX166" fmla="*/ 33759 w 4466990"/>
                <a:gd name="connsiteY166" fmla="*/ 265701 h 3098620"/>
                <a:gd name="connsiteX167" fmla="*/ 33759 w 4466990"/>
                <a:gd name="connsiteY167" fmla="*/ 367480 h 3098620"/>
                <a:gd name="connsiteX168" fmla="*/ -168 w 4466990"/>
                <a:gd name="connsiteY168" fmla="*/ 231774 h 3098620"/>
                <a:gd name="connsiteX169" fmla="*/ -168 w 4466990"/>
                <a:gd name="connsiteY169" fmla="*/ 129995 h 3098620"/>
                <a:gd name="connsiteX170" fmla="*/ 20188 w 4466990"/>
                <a:gd name="connsiteY170" fmla="*/ 129995 h 3098620"/>
                <a:gd name="connsiteX171" fmla="*/ 20188 w 4466990"/>
                <a:gd name="connsiteY171" fmla="*/ 231774 h 3098620"/>
                <a:gd name="connsiteX172" fmla="*/ 26973 w 4466990"/>
                <a:gd name="connsiteY172" fmla="*/ 231774 h 3098620"/>
                <a:gd name="connsiteX173" fmla="*/ 26973 w 4466990"/>
                <a:gd name="connsiteY173" fmla="*/ 129995 h 3098620"/>
                <a:gd name="connsiteX174" fmla="*/ 33759 w 4466990"/>
                <a:gd name="connsiteY174" fmla="*/ 129995 h 3098620"/>
                <a:gd name="connsiteX175" fmla="*/ 33759 w 4466990"/>
                <a:gd name="connsiteY175" fmla="*/ 231774 h 3098620"/>
                <a:gd name="connsiteX176" fmla="*/ -168 w 4466990"/>
                <a:gd name="connsiteY176" fmla="*/ 96068 h 3098620"/>
                <a:gd name="connsiteX177" fmla="*/ -168 w 4466990"/>
                <a:gd name="connsiteY177" fmla="*/ -57 h 3098620"/>
                <a:gd name="connsiteX178" fmla="*/ 39413 w 4466990"/>
                <a:gd name="connsiteY178" fmla="*/ -57 h 3098620"/>
                <a:gd name="connsiteX179" fmla="*/ 39413 w 4466990"/>
                <a:gd name="connsiteY179" fmla="*/ 20299 h 3098620"/>
                <a:gd name="connsiteX180" fmla="*/ 20188 w 4466990"/>
                <a:gd name="connsiteY180" fmla="*/ 20299 h 3098620"/>
                <a:gd name="connsiteX181" fmla="*/ 20188 w 4466990"/>
                <a:gd name="connsiteY181" fmla="*/ 96068 h 3098620"/>
                <a:gd name="connsiteX182" fmla="*/ 26973 w 4466990"/>
                <a:gd name="connsiteY182" fmla="*/ 96068 h 3098620"/>
                <a:gd name="connsiteX183" fmla="*/ 26973 w 4466990"/>
                <a:gd name="connsiteY183" fmla="*/ 27084 h 3098620"/>
                <a:gd name="connsiteX184" fmla="*/ 39413 w 4466990"/>
                <a:gd name="connsiteY184" fmla="*/ 27084 h 3098620"/>
                <a:gd name="connsiteX185" fmla="*/ 39413 w 4466990"/>
                <a:gd name="connsiteY185" fmla="*/ 33870 h 3098620"/>
                <a:gd name="connsiteX186" fmla="*/ 33759 w 4466990"/>
                <a:gd name="connsiteY186" fmla="*/ 33870 h 3098620"/>
                <a:gd name="connsiteX187" fmla="*/ 33759 w 4466990"/>
                <a:gd name="connsiteY187" fmla="*/ 96068 h 3098620"/>
                <a:gd name="connsiteX188" fmla="*/ 73339 w 4466990"/>
                <a:gd name="connsiteY188" fmla="*/ -57 h 3098620"/>
                <a:gd name="connsiteX189" fmla="*/ 175119 w 4466990"/>
                <a:gd name="connsiteY189" fmla="*/ -57 h 3098620"/>
                <a:gd name="connsiteX190" fmla="*/ 175119 w 4466990"/>
                <a:gd name="connsiteY190" fmla="*/ 20299 h 3098620"/>
                <a:gd name="connsiteX191" fmla="*/ 73339 w 4466990"/>
                <a:gd name="connsiteY191" fmla="*/ 20299 h 3098620"/>
                <a:gd name="connsiteX192" fmla="*/ 73339 w 4466990"/>
                <a:gd name="connsiteY192" fmla="*/ 27084 h 3098620"/>
                <a:gd name="connsiteX193" fmla="*/ 175119 w 4466990"/>
                <a:gd name="connsiteY193" fmla="*/ 27084 h 3098620"/>
                <a:gd name="connsiteX194" fmla="*/ 175119 w 4466990"/>
                <a:gd name="connsiteY194" fmla="*/ 33870 h 3098620"/>
                <a:gd name="connsiteX195" fmla="*/ 73339 w 4466990"/>
                <a:gd name="connsiteY195" fmla="*/ 33870 h 3098620"/>
                <a:gd name="connsiteX196" fmla="*/ 209046 w 4466990"/>
                <a:gd name="connsiteY196" fmla="*/ -57 h 3098620"/>
                <a:gd name="connsiteX197" fmla="*/ 310825 w 4466990"/>
                <a:gd name="connsiteY197" fmla="*/ -57 h 3098620"/>
                <a:gd name="connsiteX198" fmla="*/ 310825 w 4466990"/>
                <a:gd name="connsiteY198" fmla="*/ 20299 h 3098620"/>
                <a:gd name="connsiteX199" fmla="*/ 209046 w 4466990"/>
                <a:gd name="connsiteY199" fmla="*/ 20299 h 3098620"/>
                <a:gd name="connsiteX200" fmla="*/ 209046 w 4466990"/>
                <a:gd name="connsiteY200" fmla="*/ 27084 h 3098620"/>
                <a:gd name="connsiteX201" fmla="*/ 310825 w 4466990"/>
                <a:gd name="connsiteY201" fmla="*/ 27084 h 3098620"/>
                <a:gd name="connsiteX202" fmla="*/ 310825 w 4466990"/>
                <a:gd name="connsiteY202" fmla="*/ 33870 h 3098620"/>
                <a:gd name="connsiteX203" fmla="*/ 209046 w 4466990"/>
                <a:gd name="connsiteY203" fmla="*/ 33870 h 3098620"/>
                <a:gd name="connsiteX204" fmla="*/ 344752 w 4466990"/>
                <a:gd name="connsiteY204" fmla="*/ -57 h 3098620"/>
                <a:gd name="connsiteX205" fmla="*/ 446531 w 4466990"/>
                <a:gd name="connsiteY205" fmla="*/ -57 h 3098620"/>
                <a:gd name="connsiteX206" fmla="*/ 446531 w 4466990"/>
                <a:gd name="connsiteY206" fmla="*/ 20299 h 3098620"/>
                <a:gd name="connsiteX207" fmla="*/ 344752 w 4466990"/>
                <a:gd name="connsiteY207" fmla="*/ 20299 h 3098620"/>
                <a:gd name="connsiteX208" fmla="*/ 344752 w 4466990"/>
                <a:gd name="connsiteY208" fmla="*/ 27084 h 3098620"/>
                <a:gd name="connsiteX209" fmla="*/ 446531 w 4466990"/>
                <a:gd name="connsiteY209" fmla="*/ 27084 h 3098620"/>
                <a:gd name="connsiteX210" fmla="*/ 446531 w 4466990"/>
                <a:gd name="connsiteY210" fmla="*/ 33870 h 3098620"/>
                <a:gd name="connsiteX211" fmla="*/ 344752 w 4466990"/>
                <a:gd name="connsiteY211" fmla="*/ 33870 h 3098620"/>
                <a:gd name="connsiteX212" fmla="*/ 480458 w 4466990"/>
                <a:gd name="connsiteY212" fmla="*/ -57 h 3098620"/>
                <a:gd name="connsiteX213" fmla="*/ 582237 w 4466990"/>
                <a:gd name="connsiteY213" fmla="*/ -57 h 3098620"/>
                <a:gd name="connsiteX214" fmla="*/ 582237 w 4466990"/>
                <a:gd name="connsiteY214" fmla="*/ 20299 h 3098620"/>
                <a:gd name="connsiteX215" fmla="*/ 480458 w 4466990"/>
                <a:gd name="connsiteY215" fmla="*/ 20299 h 3098620"/>
                <a:gd name="connsiteX216" fmla="*/ 480458 w 4466990"/>
                <a:gd name="connsiteY216" fmla="*/ 27084 h 3098620"/>
                <a:gd name="connsiteX217" fmla="*/ 582237 w 4466990"/>
                <a:gd name="connsiteY217" fmla="*/ 27084 h 3098620"/>
                <a:gd name="connsiteX218" fmla="*/ 582237 w 4466990"/>
                <a:gd name="connsiteY218" fmla="*/ 33870 h 3098620"/>
                <a:gd name="connsiteX219" fmla="*/ 480458 w 4466990"/>
                <a:gd name="connsiteY219" fmla="*/ 33870 h 3098620"/>
                <a:gd name="connsiteX220" fmla="*/ 616164 w 4466990"/>
                <a:gd name="connsiteY220" fmla="*/ -57 h 3098620"/>
                <a:gd name="connsiteX221" fmla="*/ 717943 w 4466990"/>
                <a:gd name="connsiteY221" fmla="*/ -57 h 3098620"/>
                <a:gd name="connsiteX222" fmla="*/ 717943 w 4466990"/>
                <a:gd name="connsiteY222" fmla="*/ 20299 h 3098620"/>
                <a:gd name="connsiteX223" fmla="*/ 616164 w 4466990"/>
                <a:gd name="connsiteY223" fmla="*/ 20299 h 3098620"/>
                <a:gd name="connsiteX224" fmla="*/ 616164 w 4466990"/>
                <a:gd name="connsiteY224" fmla="*/ 27084 h 3098620"/>
                <a:gd name="connsiteX225" fmla="*/ 717943 w 4466990"/>
                <a:gd name="connsiteY225" fmla="*/ 27084 h 3098620"/>
                <a:gd name="connsiteX226" fmla="*/ 717943 w 4466990"/>
                <a:gd name="connsiteY226" fmla="*/ 33870 h 3098620"/>
                <a:gd name="connsiteX227" fmla="*/ 616164 w 4466990"/>
                <a:gd name="connsiteY227" fmla="*/ 33870 h 3098620"/>
                <a:gd name="connsiteX228" fmla="*/ 751870 w 4466990"/>
                <a:gd name="connsiteY228" fmla="*/ -57 h 3098620"/>
                <a:gd name="connsiteX229" fmla="*/ 853649 w 4466990"/>
                <a:gd name="connsiteY229" fmla="*/ -57 h 3098620"/>
                <a:gd name="connsiteX230" fmla="*/ 853649 w 4466990"/>
                <a:gd name="connsiteY230" fmla="*/ 20299 h 3098620"/>
                <a:gd name="connsiteX231" fmla="*/ 751870 w 4466990"/>
                <a:gd name="connsiteY231" fmla="*/ 20299 h 3098620"/>
                <a:gd name="connsiteX232" fmla="*/ 751870 w 4466990"/>
                <a:gd name="connsiteY232" fmla="*/ 27084 h 3098620"/>
                <a:gd name="connsiteX233" fmla="*/ 853649 w 4466990"/>
                <a:gd name="connsiteY233" fmla="*/ 27084 h 3098620"/>
                <a:gd name="connsiteX234" fmla="*/ 853649 w 4466990"/>
                <a:gd name="connsiteY234" fmla="*/ 33870 h 3098620"/>
                <a:gd name="connsiteX235" fmla="*/ 751870 w 4466990"/>
                <a:gd name="connsiteY235" fmla="*/ 33870 h 3098620"/>
                <a:gd name="connsiteX236" fmla="*/ 887576 w 4466990"/>
                <a:gd name="connsiteY236" fmla="*/ -57 h 3098620"/>
                <a:gd name="connsiteX237" fmla="*/ 989355 w 4466990"/>
                <a:gd name="connsiteY237" fmla="*/ -57 h 3098620"/>
                <a:gd name="connsiteX238" fmla="*/ 989355 w 4466990"/>
                <a:gd name="connsiteY238" fmla="*/ 20299 h 3098620"/>
                <a:gd name="connsiteX239" fmla="*/ 887576 w 4466990"/>
                <a:gd name="connsiteY239" fmla="*/ 20299 h 3098620"/>
                <a:gd name="connsiteX240" fmla="*/ 887576 w 4466990"/>
                <a:gd name="connsiteY240" fmla="*/ 27084 h 3098620"/>
                <a:gd name="connsiteX241" fmla="*/ 989355 w 4466990"/>
                <a:gd name="connsiteY241" fmla="*/ 27084 h 3098620"/>
                <a:gd name="connsiteX242" fmla="*/ 989355 w 4466990"/>
                <a:gd name="connsiteY242" fmla="*/ 33870 h 3098620"/>
                <a:gd name="connsiteX243" fmla="*/ 887576 w 4466990"/>
                <a:gd name="connsiteY243" fmla="*/ 33870 h 3098620"/>
                <a:gd name="connsiteX244" fmla="*/ 1023282 w 4466990"/>
                <a:gd name="connsiteY244" fmla="*/ -57 h 3098620"/>
                <a:gd name="connsiteX245" fmla="*/ 1125061 w 4466990"/>
                <a:gd name="connsiteY245" fmla="*/ -57 h 3098620"/>
                <a:gd name="connsiteX246" fmla="*/ 1125061 w 4466990"/>
                <a:gd name="connsiteY246" fmla="*/ 20299 h 3098620"/>
                <a:gd name="connsiteX247" fmla="*/ 1023282 w 4466990"/>
                <a:gd name="connsiteY247" fmla="*/ 20299 h 3098620"/>
                <a:gd name="connsiteX248" fmla="*/ 1023282 w 4466990"/>
                <a:gd name="connsiteY248" fmla="*/ 27084 h 3098620"/>
                <a:gd name="connsiteX249" fmla="*/ 1125061 w 4466990"/>
                <a:gd name="connsiteY249" fmla="*/ 27084 h 3098620"/>
                <a:gd name="connsiteX250" fmla="*/ 1125061 w 4466990"/>
                <a:gd name="connsiteY250" fmla="*/ 33870 h 3098620"/>
                <a:gd name="connsiteX251" fmla="*/ 1023282 w 4466990"/>
                <a:gd name="connsiteY251" fmla="*/ 33870 h 3098620"/>
                <a:gd name="connsiteX252" fmla="*/ 1158988 w 4466990"/>
                <a:gd name="connsiteY252" fmla="*/ -57 h 3098620"/>
                <a:gd name="connsiteX253" fmla="*/ 1260767 w 4466990"/>
                <a:gd name="connsiteY253" fmla="*/ -57 h 3098620"/>
                <a:gd name="connsiteX254" fmla="*/ 1260767 w 4466990"/>
                <a:gd name="connsiteY254" fmla="*/ 20299 h 3098620"/>
                <a:gd name="connsiteX255" fmla="*/ 1158988 w 4466990"/>
                <a:gd name="connsiteY255" fmla="*/ 20299 h 3098620"/>
                <a:gd name="connsiteX256" fmla="*/ 1158988 w 4466990"/>
                <a:gd name="connsiteY256" fmla="*/ 27084 h 3098620"/>
                <a:gd name="connsiteX257" fmla="*/ 1260767 w 4466990"/>
                <a:gd name="connsiteY257" fmla="*/ 27084 h 3098620"/>
                <a:gd name="connsiteX258" fmla="*/ 1260767 w 4466990"/>
                <a:gd name="connsiteY258" fmla="*/ 33870 h 3098620"/>
                <a:gd name="connsiteX259" fmla="*/ 1158988 w 4466990"/>
                <a:gd name="connsiteY259" fmla="*/ 33870 h 3098620"/>
                <a:gd name="connsiteX260" fmla="*/ 1294694 w 4466990"/>
                <a:gd name="connsiteY260" fmla="*/ -57 h 3098620"/>
                <a:gd name="connsiteX261" fmla="*/ 1396474 w 4466990"/>
                <a:gd name="connsiteY261" fmla="*/ -57 h 3098620"/>
                <a:gd name="connsiteX262" fmla="*/ 1396474 w 4466990"/>
                <a:gd name="connsiteY262" fmla="*/ 20299 h 3098620"/>
                <a:gd name="connsiteX263" fmla="*/ 1294694 w 4466990"/>
                <a:gd name="connsiteY263" fmla="*/ 20299 h 3098620"/>
                <a:gd name="connsiteX264" fmla="*/ 1294694 w 4466990"/>
                <a:gd name="connsiteY264" fmla="*/ 27084 h 3098620"/>
                <a:gd name="connsiteX265" fmla="*/ 1396474 w 4466990"/>
                <a:gd name="connsiteY265" fmla="*/ 27084 h 3098620"/>
                <a:gd name="connsiteX266" fmla="*/ 1396474 w 4466990"/>
                <a:gd name="connsiteY266" fmla="*/ 33870 h 3098620"/>
                <a:gd name="connsiteX267" fmla="*/ 1294694 w 4466990"/>
                <a:gd name="connsiteY267" fmla="*/ 33870 h 3098620"/>
                <a:gd name="connsiteX268" fmla="*/ 1430400 w 4466990"/>
                <a:gd name="connsiteY268" fmla="*/ -57 h 3098620"/>
                <a:gd name="connsiteX269" fmla="*/ 1532180 w 4466990"/>
                <a:gd name="connsiteY269" fmla="*/ -57 h 3098620"/>
                <a:gd name="connsiteX270" fmla="*/ 1532180 w 4466990"/>
                <a:gd name="connsiteY270" fmla="*/ 20299 h 3098620"/>
                <a:gd name="connsiteX271" fmla="*/ 1430400 w 4466990"/>
                <a:gd name="connsiteY271" fmla="*/ 20299 h 3098620"/>
                <a:gd name="connsiteX272" fmla="*/ 1430400 w 4466990"/>
                <a:gd name="connsiteY272" fmla="*/ 27084 h 3098620"/>
                <a:gd name="connsiteX273" fmla="*/ 1532180 w 4466990"/>
                <a:gd name="connsiteY273" fmla="*/ 27084 h 3098620"/>
                <a:gd name="connsiteX274" fmla="*/ 1532180 w 4466990"/>
                <a:gd name="connsiteY274" fmla="*/ 33870 h 3098620"/>
                <a:gd name="connsiteX275" fmla="*/ 1430400 w 4466990"/>
                <a:gd name="connsiteY275" fmla="*/ 33870 h 3098620"/>
                <a:gd name="connsiteX276" fmla="*/ 1566106 w 4466990"/>
                <a:gd name="connsiteY276" fmla="*/ -57 h 3098620"/>
                <a:gd name="connsiteX277" fmla="*/ 1667886 w 4466990"/>
                <a:gd name="connsiteY277" fmla="*/ -57 h 3098620"/>
                <a:gd name="connsiteX278" fmla="*/ 1667886 w 4466990"/>
                <a:gd name="connsiteY278" fmla="*/ 20299 h 3098620"/>
                <a:gd name="connsiteX279" fmla="*/ 1566106 w 4466990"/>
                <a:gd name="connsiteY279" fmla="*/ 20299 h 3098620"/>
                <a:gd name="connsiteX280" fmla="*/ 1566106 w 4466990"/>
                <a:gd name="connsiteY280" fmla="*/ 27084 h 3098620"/>
                <a:gd name="connsiteX281" fmla="*/ 1667886 w 4466990"/>
                <a:gd name="connsiteY281" fmla="*/ 27084 h 3098620"/>
                <a:gd name="connsiteX282" fmla="*/ 1667886 w 4466990"/>
                <a:gd name="connsiteY282" fmla="*/ 33870 h 3098620"/>
                <a:gd name="connsiteX283" fmla="*/ 1566106 w 4466990"/>
                <a:gd name="connsiteY283" fmla="*/ 33870 h 3098620"/>
                <a:gd name="connsiteX284" fmla="*/ 1701812 w 4466990"/>
                <a:gd name="connsiteY284" fmla="*/ -57 h 3098620"/>
                <a:gd name="connsiteX285" fmla="*/ 1803592 w 4466990"/>
                <a:gd name="connsiteY285" fmla="*/ -57 h 3098620"/>
                <a:gd name="connsiteX286" fmla="*/ 1803592 w 4466990"/>
                <a:gd name="connsiteY286" fmla="*/ 20299 h 3098620"/>
                <a:gd name="connsiteX287" fmla="*/ 1701812 w 4466990"/>
                <a:gd name="connsiteY287" fmla="*/ 20299 h 3098620"/>
                <a:gd name="connsiteX288" fmla="*/ 1701812 w 4466990"/>
                <a:gd name="connsiteY288" fmla="*/ 27084 h 3098620"/>
                <a:gd name="connsiteX289" fmla="*/ 1803592 w 4466990"/>
                <a:gd name="connsiteY289" fmla="*/ 27084 h 3098620"/>
                <a:gd name="connsiteX290" fmla="*/ 1803592 w 4466990"/>
                <a:gd name="connsiteY290" fmla="*/ 33870 h 3098620"/>
                <a:gd name="connsiteX291" fmla="*/ 1701812 w 4466990"/>
                <a:gd name="connsiteY291" fmla="*/ 33870 h 3098620"/>
                <a:gd name="connsiteX292" fmla="*/ 1837518 w 4466990"/>
                <a:gd name="connsiteY292" fmla="*/ -57 h 3098620"/>
                <a:gd name="connsiteX293" fmla="*/ 1939298 w 4466990"/>
                <a:gd name="connsiteY293" fmla="*/ -57 h 3098620"/>
                <a:gd name="connsiteX294" fmla="*/ 1939298 w 4466990"/>
                <a:gd name="connsiteY294" fmla="*/ 20299 h 3098620"/>
                <a:gd name="connsiteX295" fmla="*/ 1837518 w 4466990"/>
                <a:gd name="connsiteY295" fmla="*/ 20299 h 3098620"/>
                <a:gd name="connsiteX296" fmla="*/ 1837518 w 4466990"/>
                <a:gd name="connsiteY296" fmla="*/ 27084 h 3098620"/>
                <a:gd name="connsiteX297" fmla="*/ 1939298 w 4466990"/>
                <a:gd name="connsiteY297" fmla="*/ 27084 h 3098620"/>
                <a:gd name="connsiteX298" fmla="*/ 1939298 w 4466990"/>
                <a:gd name="connsiteY298" fmla="*/ 33870 h 3098620"/>
                <a:gd name="connsiteX299" fmla="*/ 1837518 w 4466990"/>
                <a:gd name="connsiteY299" fmla="*/ 33870 h 3098620"/>
                <a:gd name="connsiteX300" fmla="*/ 1973224 w 4466990"/>
                <a:gd name="connsiteY300" fmla="*/ -57 h 3098620"/>
                <a:gd name="connsiteX301" fmla="*/ 2075004 w 4466990"/>
                <a:gd name="connsiteY301" fmla="*/ -57 h 3098620"/>
                <a:gd name="connsiteX302" fmla="*/ 2075004 w 4466990"/>
                <a:gd name="connsiteY302" fmla="*/ 20299 h 3098620"/>
                <a:gd name="connsiteX303" fmla="*/ 1973224 w 4466990"/>
                <a:gd name="connsiteY303" fmla="*/ 20299 h 3098620"/>
                <a:gd name="connsiteX304" fmla="*/ 1973224 w 4466990"/>
                <a:gd name="connsiteY304" fmla="*/ 27084 h 3098620"/>
                <a:gd name="connsiteX305" fmla="*/ 2075004 w 4466990"/>
                <a:gd name="connsiteY305" fmla="*/ 27084 h 3098620"/>
                <a:gd name="connsiteX306" fmla="*/ 2075004 w 4466990"/>
                <a:gd name="connsiteY306" fmla="*/ 33870 h 3098620"/>
                <a:gd name="connsiteX307" fmla="*/ 1973224 w 4466990"/>
                <a:gd name="connsiteY307" fmla="*/ 33870 h 3098620"/>
                <a:gd name="connsiteX308" fmla="*/ 2108930 w 4466990"/>
                <a:gd name="connsiteY308" fmla="*/ -57 h 3098620"/>
                <a:gd name="connsiteX309" fmla="*/ 2210710 w 4466990"/>
                <a:gd name="connsiteY309" fmla="*/ -57 h 3098620"/>
                <a:gd name="connsiteX310" fmla="*/ 2210710 w 4466990"/>
                <a:gd name="connsiteY310" fmla="*/ 20299 h 3098620"/>
                <a:gd name="connsiteX311" fmla="*/ 2108930 w 4466990"/>
                <a:gd name="connsiteY311" fmla="*/ 20299 h 3098620"/>
                <a:gd name="connsiteX312" fmla="*/ 2108930 w 4466990"/>
                <a:gd name="connsiteY312" fmla="*/ 27084 h 3098620"/>
                <a:gd name="connsiteX313" fmla="*/ 2210710 w 4466990"/>
                <a:gd name="connsiteY313" fmla="*/ 27084 h 3098620"/>
                <a:gd name="connsiteX314" fmla="*/ 2210710 w 4466990"/>
                <a:gd name="connsiteY314" fmla="*/ 33870 h 3098620"/>
                <a:gd name="connsiteX315" fmla="*/ 2108930 w 4466990"/>
                <a:gd name="connsiteY315" fmla="*/ 33870 h 3098620"/>
                <a:gd name="connsiteX316" fmla="*/ 2244636 w 4466990"/>
                <a:gd name="connsiteY316" fmla="*/ -57 h 3098620"/>
                <a:gd name="connsiteX317" fmla="*/ 2346416 w 4466990"/>
                <a:gd name="connsiteY317" fmla="*/ -57 h 3098620"/>
                <a:gd name="connsiteX318" fmla="*/ 2346416 w 4466990"/>
                <a:gd name="connsiteY318" fmla="*/ 20299 h 3098620"/>
                <a:gd name="connsiteX319" fmla="*/ 2244636 w 4466990"/>
                <a:gd name="connsiteY319" fmla="*/ 20299 h 3098620"/>
                <a:gd name="connsiteX320" fmla="*/ 2244636 w 4466990"/>
                <a:gd name="connsiteY320" fmla="*/ 27084 h 3098620"/>
                <a:gd name="connsiteX321" fmla="*/ 2346416 w 4466990"/>
                <a:gd name="connsiteY321" fmla="*/ 27084 h 3098620"/>
                <a:gd name="connsiteX322" fmla="*/ 2346416 w 4466990"/>
                <a:gd name="connsiteY322" fmla="*/ 33870 h 3098620"/>
                <a:gd name="connsiteX323" fmla="*/ 2244636 w 4466990"/>
                <a:gd name="connsiteY323" fmla="*/ 33870 h 3098620"/>
                <a:gd name="connsiteX324" fmla="*/ 2380343 w 4466990"/>
                <a:gd name="connsiteY324" fmla="*/ -57 h 3098620"/>
                <a:gd name="connsiteX325" fmla="*/ 2482122 w 4466990"/>
                <a:gd name="connsiteY325" fmla="*/ -57 h 3098620"/>
                <a:gd name="connsiteX326" fmla="*/ 2482122 w 4466990"/>
                <a:gd name="connsiteY326" fmla="*/ 20299 h 3098620"/>
                <a:gd name="connsiteX327" fmla="*/ 2380343 w 4466990"/>
                <a:gd name="connsiteY327" fmla="*/ 20299 h 3098620"/>
                <a:gd name="connsiteX328" fmla="*/ 2380343 w 4466990"/>
                <a:gd name="connsiteY328" fmla="*/ 27084 h 3098620"/>
                <a:gd name="connsiteX329" fmla="*/ 2482122 w 4466990"/>
                <a:gd name="connsiteY329" fmla="*/ 27084 h 3098620"/>
                <a:gd name="connsiteX330" fmla="*/ 2482122 w 4466990"/>
                <a:gd name="connsiteY330" fmla="*/ 33870 h 3098620"/>
                <a:gd name="connsiteX331" fmla="*/ 2380343 w 4466990"/>
                <a:gd name="connsiteY331" fmla="*/ 33870 h 3098620"/>
                <a:gd name="connsiteX332" fmla="*/ 2516049 w 4466990"/>
                <a:gd name="connsiteY332" fmla="*/ -57 h 3098620"/>
                <a:gd name="connsiteX333" fmla="*/ 2617828 w 4466990"/>
                <a:gd name="connsiteY333" fmla="*/ -57 h 3098620"/>
                <a:gd name="connsiteX334" fmla="*/ 2617828 w 4466990"/>
                <a:gd name="connsiteY334" fmla="*/ 20299 h 3098620"/>
                <a:gd name="connsiteX335" fmla="*/ 2516049 w 4466990"/>
                <a:gd name="connsiteY335" fmla="*/ 20299 h 3098620"/>
                <a:gd name="connsiteX336" fmla="*/ 2516049 w 4466990"/>
                <a:gd name="connsiteY336" fmla="*/ 27084 h 3098620"/>
                <a:gd name="connsiteX337" fmla="*/ 2617828 w 4466990"/>
                <a:gd name="connsiteY337" fmla="*/ 27084 h 3098620"/>
                <a:gd name="connsiteX338" fmla="*/ 2617828 w 4466990"/>
                <a:gd name="connsiteY338" fmla="*/ 33870 h 3098620"/>
                <a:gd name="connsiteX339" fmla="*/ 2516049 w 4466990"/>
                <a:gd name="connsiteY339" fmla="*/ 33870 h 3098620"/>
                <a:gd name="connsiteX340" fmla="*/ 2651755 w 4466990"/>
                <a:gd name="connsiteY340" fmla="*/ -57 h 3098620"/>
                <a:gd name="connsiteX341" fmla="*/ 2753534 w 4466990"/>
                <a:gd name="connsiteY341" fmla="*/ -57 h 3098620"/>
                <a:gd name="connsiteX342" fmla="*/ 2753534 w 4466990"/>
                <a:gd name="connsiteY342" fmla="*/ 20299 h 3098620"/>
                <a:gd name="connsiteX343" fmla="*/ 2651755 w 4466990"/>
                <a:gd name="connsiteY343" fmla="*/ 20299 h 3098620"/>
                <a:gd name="connsiteX344" fmla="*/ 2651755 w 4466990"/>
                <a:gd name="connsiteY344" fmla="*/ 27084 h 3098620"/>
                <a:gd name="connsiteX345" fmla="*/ 2753534 w 4466990"/>
                <a:gd name="connsiteY345" fmla="*/ 27084 h 3098620"/>
                <a:gd name="connsiteX346" fmla="*/ 2753534 w 4466990"/>
                <a:gd name="connsiteY346" fmla="*/ 33870 h 3098620"/>
                <a:gd name="connsiteX347" fmla="*/ 2651755 w 4466990"/>
                <a:gd name="connsiteY347" fmla="*/ 33870 h 3098620"/>
                <a:gd name="connsiteX348" fmla="*/ 2787461 w 4466990"/>
                <a:gd name="connsiteY348" fmla="*/ -57 h 3098620"/>
                <a:gd name="connsiteX349" fmla="*/ 2889240 w 4466990"/>
                <a:gd name="connsiteY349" fmla="*/ -57 h 3098620"/>
                <a:gd name="connsiteX350" fmla="*/ 2889240 w 4466990"/>
                <a:gd name="connsiteY350" fmla="*/ 20299 h 3098620"/>
                <a:gd name="connsiteX351" fmla="*/ 2787461 w 4466990"/>
                <a:gd name="connsiteY351" fmla="*/ 20299 h 3098620"/>
                <a:gd name="connsiteX352" fmla="*/ 2787461 w 4466990"/>
                <a:gd name="connsiteY352" fmla="*/ 27084 h 3098620"/>
                <a:gd name="connsiteX353" fmla="*/ 2889240 w 4466990"/>
                <a:gd name="connsiteY353" fmla="*/ 27084 h 3098620"/>
                <a:gd name="connsiteX354" fmla="*/ 2889240 w 4466990"/>
                <a:gd name="connsiteY354" fmla="*/ 33870 h 3098620"/>
                <a:gd name="connsiteX355" fmla="*/ 2787461 w 4466990"/>
                <a:gd name="connsiteY355" fmla="*/ 33870 h 3098620"/>
                <a:gd name="connsiteX356" fmla="*/ 2923167 w 4466990"/>
                <a:gd name="connsiteY356" fmla="*/ -57 h 3098620"/>
                <a:gd name="connsiteX357" fmla="*/ 3024946 w 4466990"/>
                <a:gd name="connsiteY357" fmla="*/ -57 h 3098620"/>
                <a:gd name="connsiteX358" fmla="*/ 3024946 w 4466990"/>
                <a:gd name="connsiteY358" fmla="*/ 20299 h 3098620"/>
                <a:gd name="connsiteX359" fmla="*/ 2923167 w 4466990"/>
                <a:gd name="connsiteY359" fmla="*/ 20299 h 3098620"/>
                <a:gd name="connsiteX360" fmla="*/ 2923167 w 4466990"/>
                <a:gd name="connsiteY360" fmla="*/ 27084 h 3098620"/>
                <a:gd name="connsiteX361" fmla="*/ 3024946 w 4466990"/>
                <a:gd name="connsiteY361" fmla="*/ 27084 h 3098620"/>
                <a:gd name="connsiteX362" fmla="*/ 3024946 w 4466990"/>
                <a:gd name="connsiteY362" fmla="*/ 33870 h 3098620"/>
                <a:gd name="connsiteX363" fmla="*/ 2923167 w 4466990"/>
                <a:gd name="connsiteY363" fmla="*/ 33870 h 3098620"/>
                <a:gd name="connsiteX364" fmla="*/ 3058873 w 4466990"/>
                <a:gd name="connsiteY364" fmla="*/ -57 h 3098620"/>
                <a:gd name="connsiteX365" fmla="*/ 3160652 w 4466990"/>
                <a:gd name="connsiteY365" fmla="*/ -57 h 3098620"/>
                <a:gd name="connsiteX366" fmla="*/ 3160652 w 4466990"/>
                <a:gd name="connsiteY366" fmla="*/ 20299 h 3098620"/>
                <a:gd name="connsiteX367" fmla="*/ 3058873 w 4466990"/>
                <a:gd name="connsiteY367" fmla="*/ 20299 h 3098620"/>
                <a:gd name="connsiteX368" fmla="*/ 3058873 w 4466990"/>
                <a:gd name="connsiteY368" fmla="*/ 27084 h 3098620"/>
                <a:gd name="connsiteX369" fmla="*/ 3160652 w 4466990"/>
                <a:gd name="connsiteY369" fmla="*/ 27084 h 3098620"/>
                <a:gd name="connsiteX370" fmla="*/ 3160652 w 4466990"/>
                <a:gd name="connsiteY370" fmla="*/ 33870 h 3098620"/>
                <a:gd name="connsiteX371" fmla="*/ 3058873 w 4466990"/>
                <a:gd name="connsiteY371" fmla="*/ 33870 h 3098620"/>
                <a:gd name="connsiteX372" fmla="*/ 3194579 w 4466990"/>
                <a:gd name="connsiteY372" fmla="*/ -57 h 3098620"/>
                <a:gd name="connsiteX373" fmla="*/ 3296358 w 4466990"/>
                <a:gd name="connsiteY373" fmla="*/ -57 h 3098620"/>
                <a:gd name="connsiteX374" fmla="*/ 3296358 w 4466990"/>
                <a:gd name="connsiteY374" fmla="*/ 20299 h 3098620"/>
                <a:gd name="connsiteX375" fmla="*/ 3194579 w 4466990"/>
                <a:gd name="connsiteY375" fmla="*/ 20299 h 3098620"/>
                <a:gd name="connsiteX376" fmla="*/ 3194579 w 4466990"/>
                <a:gd name="connsiteY376" fmla="*/ 27084 h 3098620"/>
                <a:gd name="connsiteX377" fmla="*/ 3296358 w 4466990"/>
                <a:gd name="connsiteY377" fmla="*/ 27084 h 3098620"/>
                <a:gd name="connsiteX378" fmla="*/ 3296358 w 4466990"/>
                <a:gd name="connsiteY378" fmla="*/ 33870 h 3098620"/>
                <a:gd name="connsiteX379" fmla="*/ 3194579 w 4466990"/>
                <a:gd name="connsiteY379" fmla="*/ 33870 h 3098620"/>
                <a:gd name="connsiteX380" fmla="*/ 3330285 w 4466990"/>
                <a:gd name="connsiteY380" fmla="*/ -57 h 3098620"/>
                <a:gd name="connsiteX381" fmla="*/ 3432064 w 4466990"/>
                <a:gd name="connsiteY381" fmla="*/ -57 h 3098620"/>
                <a:gd name="connsiteX382" fmla="*/ 3432064 w 4466990"/>
                <a:gd name="connsiteY382" fmla="*/ 20299 h 3098620"/>
                <a:gd name="connsiteX383" fmla="*/ 3330285 w 4466990"/>
                <a:gd name="connsiteY383" fmla="*/ 20299 h 3098620"/>
                <a:gd name="connsiteX384" fmla="*/ 3330285 w 4466990"/>
                <a:gd name="connsiteY384" fmla="*/ 27084 h 3098620"/>
                <a:gd name="connsiteX385" fmla="*/ 3432064 w 4466990"/>
                <a:gd name="connsiteY385" fmla="*/ 27084 h 3098620"/>
                <a:gd name="connsiteX386" fmla="*/ 3432064 w 4466990"/>
                <a:gd name="connsiteY386" fmla="*/ 33870 h 3098620"/>
                <a:gd name="connsiteX387" fmla="*/ 3330285 w 4466990"/>
                <a:gd name="connsiteY387" fmla="*/ 33870 h 3098620"/>
                <a:gd name="connsiteX388" fmla="*/ 3465991 w 4466990"/>
                <a:gd name="connsiteY388" fmla="*/ -57 h 3098620"/>
                <a:gd name="connsiteX389" fmla="*/ 3567770 w 4466990"/>
                <a:gd name="connsiteY389" fmla="*/ -57 h 3098620"/>
                <a:gd name="connsiteX390" fmla="*/ 3567770 w 4466990"/>
                <a:gd name="connsiteY390" fmla="*/ 20299 h 3098620"/>
                <a:gd name="connsiteX391" fmla="*/ 3465991 w 4466990"/>
                <a:gd name="connsiteY391" fmla="*/ 20299 h 3098620"/>
                <a:gd name="connsiteX392" fmla="*/ 3465991 w 4466990"/>
                <a:gd name="connsiteY392" fmla="*/ 27084 h 3098620"/>
                <a:gd name="connsiteX393" fmla="*/ 3567770 w 4466990"/>
                <a:gd name="connsiteY393" fmla="*/ 27084 h 3098620"/>
                <a:gd name="connsiteX394" fmla="*/ 3567770 w 4466990"/>
                <a:gd name="connsiteY394" fmla="*/ 33870 h 3098620"/>
                <a:gd name="connsiteX395" fmla="*/ 3465991 w 4466990"/>
                <a:gd name="connsiteY395" fmla="*/ 33870 h 3098620"/>
                <a:gd name="connsiteX396" fmla="*/ 3601697 w 4466990"/>
                <a:gd name="connsiteY396" fmla="*/ -57 h 3098620"/>
                <a:gd name="connsiteX397" fmla="*/ 3703477 w 4466990"/>
                <a:gd name="connsiteY397" fmla="*/ -57 h 3098620"/>
                <a:gd name="connsiteX398" fmla="*/ 3703477 w 4466990"/>
                <a:gd name="connsiteY398" fmla="*/ 20299 h 3098620"/>
                <a:gd name="connsiteX399" fmla="*/ 3601697 w 4466990"/>
                <a:gd name="connsiteY399" fmla="*/ 20299 h 3098620"/>
                <a:gd name="connsiteX400" fmla="*/ 3601697 w 4466990"/>
                <a:gd name="connsiteY400" fmla="*/ 27084 h 3098620"/>
                <a:gd name="connsiteX401" fmla="*/ 3703477 w 4466990"/>
                <a:gd name="connsiteY401" fmla="*/ 27084 h 3098620"/>
                <a:gd name="connsiteX402" fmla="*/ 3703477 w 4466990"/>
                <a:gd name="connsiteY402" fmla="*/ 33870 h 3098620"/>
                <a:gd name="connsiteX403" fmla="*/ 3601697 w 4466990"/>
                <a:gd name="connsiteY403" fmla="*/ 33870 h 3098620"/>
                <a:gd name="connsiteX404" fmla="*/ 3737403 w 4466990"/>
                <a:gd name="connsiteY404" fmla="*/ -57 h 3098620"/>
                <a:gd name="connsiteX405" fmla="*/ 3839183 w 4466990"/>
                <a:gd name="connsiteY405" fmla="*/ -57 h 3098620"/>
                <a:gd name="connsiteX406" fmla="*/ 3839183 w 4466990"/>
                <a:gd name="connsiteY406" fmla="*/ 20299 h 3098620"/>
                <a:gd name="connsiteX407" fmla="*/ 3737403 w 4466990"/>
                <a:gd name="connsiteY407" fmla="*/ 20299 h 3098620"/>
                <a:gd name="connsiteX408" fmla="*/ 3737403 w 4466990"/>
                <a:gd name="connsiteY408" fmla="*/ 27084 h 3098620"/>
                <a:gd name="connsiteX409" fmla="*/ 3839183 w 4466990"/>
                <a:gd name="connsiteY409" fmla="*/ 27084 h 3098620"/>
                <a:gd name="connsiteX410" fmla="*/ 3839183 w 4466990"/>
                <a:gd name="connsiteY410" fmla="*/ 33870 h 3098620"/>
                <a:gd name="connsiteX411" fmla="*/ 3737403 w 4466990"/>
                <a:gd name="connsiteY411" fmla="*/ 33870 h 3098620"/>
                <a:gd name="connsiteX412" fmla="*/ 3873109 w 4466990"/>
                <a:gd name="connsiteY412" fmla="*/ -57 h 3098620"/>
                <a:gd name="connsiteX413" fmla="*/ 3974889 w 4466990"/>
                <a:gd name="connsiteY413" fmla="*/ -57 h 3098620"/>
                <a:gd name="connsiteX414" fmla="*/ 3974889 w 4466990"/>
                <a:gd name="connsiteY414" fmla="*/ 20299 h 3098620"/>
                <a:gd name="connsiteX415" fmla="*/ 3873109 w 4466990"/>
                <a:gd name="connsiteY415" fmla="*/ 20299 h 3098620"/>
                <a:gd name="connsiteX416" fmla="*/ 3873109 w 4466990"/>
                <a:gd name="connsiteY416" fmla="*/ 27084 h 3098620"/>
                <a:gd name="connsiteX417" fmla="*/ 3974889 w 4466990"/>
                <a:gd name="connsiteY417" fmla="*/ 27084 h 3098620"/>
                <a:gd name="connsiteX418" fmla="*/ 3974889 w 4466990"/>
                <a:gd name="connsiteY418" fmla="*/ 33870 h 3098620"/>
                <a:gd name="connsiteX419" fmla="*/ 3873109 w 4466990"/>
                <a:gd name="connsiteY419" fmla="*/ 33870 h 3098620"/>
                <a:gd name="connsiteX420" fmla="*/ 4008815 w 4466990"/>
                <a:gd name="connsiteY420" fmla="*/ -57 h 3098620"/>
                <a:gd name="connsiteX421" fmla="*/ 4110595 w 4466990"/>
                <a:gd name="connsiteY421" fmla="*/ -57 h 3098620"/>
                <a:gd name="connsiteX422" fmla="*/ 4110595 w 4466990"/>
                <a:gd name="connsiteY422" fmla="*/ 20299 h 3098620"/>
                <a:gd name="connsiteX423" fmla="*/ 4008815 w 4466990"/>
                <a:gd name="connsiteY423" fmla="*/ 20299 h 3098620"/>
                <a:gd name="connsiteX424" fmla="*/ 4008815 w 4466990"/>
                <a:gd name="connsiteY424" fmla="*/ 27084 h 3098620"/>
                <a:gd name="connsiteX425" fmla="*/ 4110595 w 4466990"/>
                <a:gd name="connsiteY425" fmla="*/ 27084 h 3098620"/>
                <a:gd name="connsiteX426" fmla="*/ 4110595 w 4466990"/>
                <a:gd name="connsiteY426" fmla="*/ 33870 h 3098620"/>
                <a:gd name="connsiteX427" fmla="*/ 4008815 w 4466990"/>
                <a:gd name="connsiteY427" fmla="*/ 33870 h 3098620"/>
                <a:gd name="connsiteX428" fmla="*/ 4144521 w 4466990"/>
                <a:gd name="connsiteY428" fmla="*/ -57 h 3098620"/>
                <a:gd name="connsiteX429" fmla="*/ 4246301 w 4466990"/>
                <a:gd name="connsiteY429" fmla="*/ -57 h 3098620"/>
                <a:gd name="connsiteX430" fmla="*/ 4246301 w 4466990"/>
                <a:gd name="connsiteY430" fmla="*/ 20299 h 3098620"/>
                <a:gd name="connsiteX431" fmla="*/ 4144521 w 4466990"/>
                <a:gd name="connsiteY431" fmla="*/ 20299 h 3098620"/>
                <a:gd name="connsiteX432" fmla="*/ 4144521 w 4466990"/>
                <a:gd name="connsiteY432" fmla="*/ 27084 h 3098620"/>
                <a:gd name="connsiteX433" fmla="*/ 4246301 w 4466990"/>
                <a:gd name="connsiteY433" fmla="*/ 27084 h 3098620"/>
                <a:gd name="connsiteX434" fmla="*/ 4246301 w 4466990"/>
                <a:gd name="connsiteY434" fmla="*/ 33870 h 3098620"/>
                <a:gd name="connsiteX435" fmla="*/ 4144521 w 4466990"/>
                <a:gd name="connsiteY435" fmla="*/ 33870 h 3098620"/>
                <a:gd name="connsiteX436" fmla="*/ 4280227 w 4466990"/>
                <a:gd name="connsiteY436" fmla="*/ -57 h 3098620"/>
                <a:gd name="connsiteX437" fmla="*/ 4382007 w 4466990"/>
                <a:gd name="connsiteY437" fmla="*/ -57 h 3098620"/>
                <a:gd name="connsiteX438" fmla="*/ 4382007 w 4466990"/>
                <a:gd name="connsiteY438" fmla="*/ 20299 h 3098620"/>
                <a:gd name="connsiteX439" fmla="*/ 4280227 w 4466990"/>
                <a:gd name="connsiteY439" fmla="*/ 20299 h 3098620"/>
                <a:gd name="connsiteX440" fmla="*/ 4280227 w 4466990"/>
                <a:gd name="connsiteY440" fmla="*/ 27084 h 3098620"/>
                <a:gd name="connsiteX441" fmla="*/ 4382007 w 4466990"/>
                <a:gd name="connsiteY441" fmla="*/ 27084 h 3098620"/>
                <a:gd name="connsiteX442" fmla="*/ 4382007 w 4466990"/>
                <a:gd name="connsiteY442" fmla="*/ 33870 h 3098620"/>
                <a:gd name="connsiteX443" fmla="*/ 4280227 w 4466990"/>
                <a:gd name="connsiteY443" fmla="*/ 33870 h 3098620"/>
                <a:gd name="connsiteX444" fmla="*/ 4415933 w 4466990"/>
                <a:gd name="connsiteY444" fmla="*/ -57 h 3098620"/>
                <a:gd name="connsiteX445" fmla="*/ 4466823 w 4466990"/>
                <a:gd name="connsiteY445" fmla="*/ -57 h 3098620"/>
                <a:gd name="connsiteX446" fmla="*/ 4466823 w 4466990"/>
                <a:gd name="connsiteY446" fmla="*/ 84759 h 3098620"/>
                <a:gd name="connsiteX447" fmla="*/ 4446467 w 4466990"/>
                <a:gd name="connsiteY447" fmla="*/ 84759 h 3098620"/>
                <a:gd name="connsiteX448" fmla="*/ 4446467 w 4466990"/>
                <a:gd name="connsiteY448" fmla="*/ 20299 h 3098620"/>
                <a:gd name="connsiteX449" fmla="*/ 4415933 w 4466990"/>
                <a:gd name="connsiteY449" fmla="*/ 20299 h 3098620"/>
                <a:gd name="connsiteX450" fmla="*/ 4415933 w 4466990"/>
                <a:gd name="connsiteY450" fmla="*/ 27084 h 3098620"/>
                <a:gd name="connsiteX451" fmla="*/ 4439682 w 4466990"/>
                <a:gd name="connsiteY451" fmla="*/ 27084 h 3098620"/>
                <a:gd name="connsiteX452" fmla="*/ 4439682 w 4466990"/>
                <a:gd name="connsiteY452" fmla="*/ 84759 h 3098620"/>
                <a:gd name="connsiteX453" fmla="*/ 4432897 w 4466990"/>
                <a:gd name="connsiteY453" fmla="*/ 84759 h 3098620"/>
                <a:gd name="connsiteX454" fmla="*/ 4432897 w 4466990"/>
                <a:gd name="connsiteY454" fmla="*/ 33870 h 3098620"/>
                <a:gd name="connsiteX455" fmla="*/ 4415933 w 4466990"/>
                <a:gd name="connsiteY455" fmla="*/ 33870 h 3098620"/>
                <a:gd name="connsiteX456" fmla="*/ 4466823 w 4466990"/>
                <a:gd name="connsiteY456" fmla="*/ 118686 h 3098620"/>
                <a:gd name="connsiteX457" fmla="*/ 4466823 w 4466990"/>
                <a:gd name="connsiteY457" fmla="*/ 220465 h 3098620"/>
                <a:gd name="connsiteX458" fmla="*/ 4446467 w 4466990"/>
                <a:gd name="connsiteY458" fmla="*/ 220465 h 3098620"/>
                <a:gd name="connsiteX459" fmla="*/ 4446467 w 4466990"/>
                <a:gd name="connsiteY459" fmla="*/ 118686 h 3098620"/>
                <a:gd name="connsiteX460" fmla="*/ 4439682 w 4466990"/>
                <a:gd name="connsiteY460" fmla="*/ 118686 h 3098620"/>
                <a:gd name="connsiteX461" fmla="*/ 4439682 w 4466990"/>
                <a:gd name="connsiteY461" fmla="*/ 220465 h 3098620"/>
                <a:gd name="connsiteX462" fmla="*/ 4432897 w 4466990"/>
                <a:gd name="connsiteY462" fmla="*/ 220465 h 3098620"/>
                <a:gd name="connsiteX463" fmla="*/ 4432897 w 4466990"/>
                <a:gd name="connsiteY463" fmla="*/ 118686 h 3098620"/>
                <a:gd name="connsiteX464" fmla="*/ 4466823 w 4466990"/>
                <a:gd name="connsiteY464" fmla="*/ 254392 h 3098620"/>
                <a:gd name="connsiteX465" fmla="*/ 4466823 w 4466990"/>
                <a:gd name="connsiteY465" fmla="*/ 356171 h 3098620"/>
                <a:gd name="connsiteX466" fmla="*/ 4446467 w 4466990"/>
                <a:gd name="connsiteY466" fmla="*/ 356171 h 3098620"/>
                <a:gd name="connsiteX467" fmla="*/ 4446467 w 4466990"/>
                <a:gd name="connsiteY467" fmla="*/ 254392 h 3098620"/>
                <a:gd name="connsiteX468" fmla="*/ 4439682 w 4466990"/>
                <a:gd name="connsiteY468" fmla="*/ 254392 h 3098620"/>
                <a:gd name="connsiteX469" fmla="*/ 4439682 w 4466990"/>
                <a:gd name="connsiteY469" fmla="*/ 356171 h 3098620"/>
                <a:gd name="connsiteX470" fmla="*/ 4432897 w 4466990"/>
                <a:gd name="connsiteY470" fmla="*/ 356171 h 3098620"/>
                <a:gd name="connsiteX471" fmla="*/ 4432897 w 4466990"/>
                <a:gd name="connsiteY471" fmla="*/ 254392 h 3098620"/>
                <a:gd name="connsiteX472" fmla="*/ 4466823 w 4466990"/>
                <a:gd name="connsiteY472" fmla="*/ 390098 h 3098620"/>
                <a:gd name="connsiteX473" fmla="*/ 4466823 w 4466990"/>
                <a:gd name="connsiteY473" fmla="*/ 491876 h 3098620"/>
                <a:gd name="connsiteX474" fmla="*/ 4446467 w 4466990"/>
                <a:gd name="connsiteY474" fmla="*/ 491876 h 3098620"/>
                <a:gd name="connsiteX475" fmla="*/ 4446467 w 4466990"/>
                <a:gd name="connsiteY475" fmla="*/ 390098 h 3098620"/>
                <a:gd name="connsiteX476" fmla="*/ 4439682 w 4466990"/>
                <a:gd name="connsiteY476" fmla="*/ 390098 h 3098620"/>
                <a:gd name="connsiteX477" fmla="*/ 4439682 w 4466990"/>
                <a:gd name="connsiteY477" fmla="*/ 491876 h 3098620"/>
                <a:gd name="connsiteX478" fmla="*/ 4432897 w 4466990"/>
                <a:gd name="connsiteY478" fmla="*/ 491876 h 3098620"/>
                <a:gd name="connsiteX479" fmla="*/ 4432897 w 4466990"/>
                <a:gd name="connsiteY479" fmla="*/ 390098 h 3098620"/>
                <a:gd name="connsiteX480" fmla="*/ 4466823 w 4466990"/>
                <a:gd name="connsiteY480" fmla="*/ 525803 h 3098620"/>
                <a:gd name="connsiteX481" fmla="*/ 4466823 w 4466990"/>
                <a:gd name="connsiteY481" fmla="*/ 627582 h 3098620"/>
                <a:gd name="connsiteX482" fmla="*/ 4446467 w 4466990"/>
                <a:gd name="connsiteY482" fmla="*/ 627582 h 3098620"/>
                <a:gd name="connsiteX483" fmla="*/ 4446467 w 4466990"/>
                <a:gd name="connsiteY483" fmla="*/ 525803 h 3098620"/>
                <a:gd name="connsiteX484" fmla="*/ 4439682 w 4466990"/>
                <a:gd name="connsiteY484" fmla="*/ 525803 h 3098620"/>
                <a:gd name="connsiteX485" fmla="*/ 4439682 w 4466990"/>
                <a:gd name="connsiteY485" fmla="*/ 627582 h 3098620"/>
                <a:gd name="connsiteX486" fmla="*/ 4432897 w 4466990"/>
                <a:gd name="connsiteY486" fmla="*/ 627582 h 3098620"/>
                <a:gd name="connsiteX487" fmla="*/ 4432897 w 4466990"/>
                <a:gd name="connsiteY487" fmla="*/ 525803 h 3098620"/>
                <a:gd name="connsiteX488" fmla="*/ 4466823 w 4466990"/>
                <a:gd name="connsiteY488" fmla="*/ 661509 h 3098620"/>
                <a:gd name="connsiteX489" fmla="*/ 4466823 w 4466990"/>
                <a:gd name="connsiteY489" fmla="*/ 763288 h 3098620"/>
                <a:gd name="connsiteX490" fmla="*/ 4446467 w 4466990"/>
                <a:gd name="connsiteY490" fmla="*/ 763288 h 3098620"/>
                <a:gd name="connsiteX491" fmla="*/ 4446467 w 4466990"/>
                <a:gd name="connsiteY491" fmla="*/ 661509 h 3098620"/>
                <a:gd name="connsiteX492" fmla="*/ 4439682 w 4466990"/>
                <a:gd name="connsiteY492" fmla="*/ 661509 h 3098620"/>
                <a:gd name="connsiteX493" fmla="*/ 4439682 w 4466990"/>
                <a:gd name="connsiteY493" fmla="*/ 763288 h 3098620"/>
                <a:gd name="connsiteX494" fmla="*/ 4432897 w 4466990"/>
                <a:gd name="connsiteY494" fmla="*/ 763288 h 3098620"/>
                <a:gd name="connsiteX495" fmla="*/ 4432897 w 4466990"/>
                <a:gd name="connsiteY495" fmla="*/ 661509 h 3098620"/>
                <a:gd name="connsiteX496" fmla="*/ 4466823 w 4466990"/>
                <a:gd name="connsiteY496" fmla="*/ 797215 h 3098620"/>
                <a:gd name="connsiteX497" fmla="*/ 4466823 w 4466990"/>
                <a:gd name="connsiteY497" fmla="*/ 898994 h 3098620"/>
                <a:gd name="connsiteX498" fmla="*/ 4446467 w 4466990"/>
                <a:gd name="connsiteY498" fmla="*/ 898994 h 3098620"/>
                <a:gd name="connsiteX499" fmla="*/ 4446467 w 4466990"/>
                <a:gd name="connsiteY499" fmla="*/ 797215 h 3098620"/>
                <a:gd name="connsiteX500" fmla="*/ 4439682 w 4466990"/>
                <a:gd name="connsiteY500" fmla="*/ 797215 h 3098620"/>
                <a:gd name="connsiteX501" fmla="*/ 4439682 w 4466990"/>
                <a:gd name="connsiteY501" fmla="*/ 898994 h 3098620"/>
                <a:gd name="connsiteX502" fmla="*/ 4432897 w 4466990"/>
                <a:gd name="connsiteY502" fmla="*/ 898994 h 3098620"/>
                <a:gd name="connsiteX503" fmla="*/ 4432897 w 4466990"/>
                <a:gd name="connsiteY503" fmla="*/ 797215 h 3098620"/>
                <a:gd name="connsiteX504" fmla="*/ 4466823 w 4466990"/>
                <a:gd name="connsiteY504" fmla="*/ 932921 h 3098620"/>
                <a:gd name="connsiteX505" fmla="*/ 4466823 w 4466990"/>
                <a:gd name="connsiteY505" fmla="*/ 1034701 h 3098620"/>
                <a:gd name="connsiteX506" fmla="*/ 4446467 w 4466990"/>
                <a:gd name="connsiteY506" fmla="*/ 1034701 h 3098620"/>
                <a:gd name="connsiteX507" fmla="*/ 4446467 w 4466990"/>
                <a:gd name="connsiteY507" fmla="*/ 932921 h 3098620"/>
                <a:gd name="connsiteX508" fmla="*/ 4439682 w 4466990"/>
                <a:gd name="connsiteY508" fmla="*/ 932921 h 3098620"/>
                <a:gd name="connsiteX509" fmla="*/ 4439682 w 4466990"/>
                <a:gd name="connsiteY509" fmla="*/ 1034701 h 3098620"/>
                <a:gd name="connsiteX510" fmla="*/ 4432897 w 4466990"/>
                <a:gd name="connsiteY510" fmla="*/ 1034701 h 3098620"/>
                <a:gd name="connsiteX511" fmla="*/ 4432897 w 4466990"/>
                <a:gd name="connsiteY511" fmla="*/ 932921 h 3098620"/>
                <a:gd name="connsiteX512" fmla="*/ 4466823 w 4466990"/>
                <a:gd name="connsiteY512" fmla="*/ 1068627 h 3098620"/>
                <a:gd name="connsiteX513" fmla="*/ 4466823 w 4466990"/>
                <a:gd name="connsiteY513" fmla="*/ 1170407 h 3098620"/>
                <a:gd name="connsiteX514" fmla="*/ 4446467 w 4466990"/>
                <a:gd name="connsiteY514" fmla="*/ 1170407 h 3098620"/>
                <a:gd name="connsiteX515" fmla="*/ 4446467 w 4466990"/>
                <a:gd name="connsiteY515" fmla="*/ 1068627 h 3098620"/>
                <a:gd name="connsiteX516" fmla="*/ 4439682 w 4466990"/>
                <a:gd name="connsiteY516" fmla="*/ 1068627 h 3098620"/>
                <a:gd name="connsiteX517" fmla="*/ 4439682 w 4466990"/>
                <a:gd name="connsiteY517" fmla="*/ 1170407 h 3098620"/>
                <a:gd name="connsiteX518" fmla="*/ 4432897 w 4466990"/>
                <a:gd name="connsiteY518" fmla="*/ 1170407 h 3098620"/>
                <a:gd name="connsiteX519" fmla="*/ 4432897 w 4466990"/>
                <a:gd name="connsiteY519" fmla="*/ 1068627 h 3098620"/>
                <a:gd name="connsiteX520" fmla="*/ 4466823 w 4466990"/>
                <a:gd name="connsiteY520" fmla="*/ 1204333 h 3098620"/>
                <a:gd name="connsiteX521" fmla="*/ 4466823 w 4466990"/>
                <a:gd name="connsiteY521" fmla="*/ 1306113 h 3098620"/>
                <a:gd name="connsiteX522" fmla="*/ 4446467 w 4466990"/>
                <a:gd name="connsiteY522" fmla="*/ 1306113 h 3098620"/>
                <a:gd name="connsiteX523" fmla="*/ 4446467 w 4466990"/>
                <a:gd name="connsiteY523" fmla="*/ 1204333 h 3098620"/>
                <a:gd name="connsiteX524" fmla="*/ 4439682 w 4466990"/>
                <a:gd name="connsiteY524" fmla="*/ 1204333 h 3098620"/>
                <a:gd name="connsiteX525" fmla="*/ 4439682 w 4466990"/>
                <a:gd name="connsiteY525" fmla="*/ 1306113 h 3098620"/>
                <a:gd name="connsiteX526" fmla="*/ 4432897 w 4466990"/>
                <a:gd name="connsiteY526" fmla="*/ 1306113 h 3098620"/>
                <a:gd name="connsiteX527" fmla="*/ 4432897 w 4466990"/>
                <a:gd name="connsiteY527" fmla="*/ 1204333 h 3098620"/>
                <a:gd name="connsiteX528" fmla="*/ 4466823 w 4466990"/>
                <a:gd name="connsiteY528" fmla="*/ 1340039 h 3098620"/>
                <a:gd name="connsiteX529" fmla="*/ 4466823 w 4466990"/>
                <a:gd name="connsiteY529" fmla="*/ 1441819 h 3098620"/>
                <a:gd name="connsiteX530" fmla="*/ 4446467 w 4466990"/>
                <a:gd name="connsiteY530" fmla="*/ 1441819 h 3098620"/>
                <a:gd name="connsiteX531" fmla="*/ 4446467 w 4466990"/>
                <a:gd name="connsiteY531" fmla="*/ 1340039 h 3098620"/>
                <a:gd name="connsiteX532" fmla="*/ 4439682 w 4466990"/>
                <a:gd name="connsiteY532" fmla="*/ 1340039 h 3098620"/>
                <a:gd name="connsiteX533" fmla="*/ 4439682 w 4466990"/>
                <a:gd name="connsiteY533" fmla="*/ 1441819 h 3098620"/>
                <a:gd name="connsiteX534" fmla="*/ 4432897 w 4466990"/>
                <a:gd name="connsiteY534" fmla="*/ 1441819 h 3098620"/>
                <a:gd name="connsiteX535" fmla="*/ 4432897 w 4466990"/>
                <a:gd name="connsiteY535" fmla="*/ 1340039 h 3098620"/>
                <a:gd name="connsiteX536" fmla="*/ 4466823 w 4466990"/>
                <a:gd name="connsiteY536" fmla="*/ 1475745 h 3098620"/>
                <a:gd name="connsiteX537" fmla="*/ 4466823 w 4466990"/>
                <a:gd name="connsiteY537" fmla="*/ 1577525 h 3098620"/>
                <a:gd name="connsiteX538" fmla="*/ 4446467 w 4466990"/>
                <a:gd name="connsiteY538" fmla="*/ 1577525 h 3098620"/>
                <a:gd name="connsiteX539" fmla="*/ 4446467 w 4466990"/>
                <a:gd name="connsiteY539" fmla="*/ 1475745 h 3098620"/>
                <a:gd name="connsiteX540" fmla="*/ 4439682 w 4466990"/>
                <a:gd name="connsiteY540" fmla="*/ 1475745 h 3098620"/>
                <a:gd name="connsiteX541" fmla="*/ 4439682 w 4466990"/>
                <a:gd name="connsiteY541" fmla="*/ 1577525 h 3098620"/>
                <a:gd name="connsiteX542" fmla="*/ 4432897 w 4466990"/>
                <a:gd name="connsiteY542" fmla="*/ 1577525 h 3098620"/>
                <a:gd name="connsiteX543" fmla="*/ 4432897 w 4466990"/>
                <a:gd name="connsiteY543" fmla="*/ 1475745 h 3098620"/>
                <a:gd name="connsiteX544" fmla="*/ 4466823 w 4466990"/>
                <a:gd name="connsiteY544" fmla="*/ 1611451 h 3098620"/>
                <a:gd name="connsiteX545" fmla="*/ 4466823 w 4466990"/>
                <a:gd name="connsiteY545" fmla="*/ 1713231 h 3098620"/>
                <a:gd name="connsiteX546" fmla="*/ 4446467 w 4466990"/>
                <a:gd name="connsiteY546" fmla="*/ 1713231 h 3098620"/>
                <a:gd name="connsiteX547" fmla="*/ 4446467 w 4466990"/>
                <a:gd name="connsiteY547" fmla="*/ 1611451 h 3098620"/>
                <a:gd name="connsiteX548" fmla="*/ 4439682 w 4466990"/>
                <a:gd name="connsiteY548" fmla="*/ 1611451 h 3098620"/>
                <a:gd name="connsiteX549" fmla="*/ 4439682 w 4466990"/>
                <a:gd name="connsiteY549" fmla="*/ 1713231 h 3098620"/>
                <a:gd name="connsiteX550" fmla="*/ 4432897 w 4466990"/>
                <a:gd name="connsiteY550" fmla="*/ 1713231 h 3098620"/>
                <a:gd name="connsiteX551" fmla="*/ 4432897 w 4466990"/>
                <a:gd name="connsiteY551" fmla="*/ 1611451 h 3098620"/>
                <a:gd name="connsiteX552" fmla="*/ 4466823 w 4466990"/>
                <a:gd name="connsiteY552" fmla="*/ 1747157 h 3098620"/>
                <a:gd name="connsiteX553" fmla="*/ 4466823 w 4466990"/>
                <a:gd name="connsiteY553" fmla="*/ 1848937 h 3098620"/>
                <a:gd name="connsiteX554" fmla="*/ 4446467 w 4466990"/>
                <a:gd name="connsiteY554" fmla="*/ 1848937 h 3098620"/>
                <a:gd name="connsiteX555" fmla="*/ 4446467 w 4466990"/>
                <a:gd name="connsiteY555" fmla="*/ 1747157 h 3098620"/>
                <a:gd name="connsiteX556" fmla="*/ 4439682 w 4466990"/>
                <a:gd name="connsiteY556" fmla="*/ 1747157 h 3098620"/>
                <a:gd name="connsiteX557" fmla="*/ 4439682 w 4466990"/>
                <a:gd name="connsiteY557" fmla="*/ 1848937 h 3098620"/>
                <a:gd name="connsiteX558" fmla="*/ 4432897 w 4466990"/>
                <a:gd name="connsiteY558" fmla="*/ 1848937 h 3098620"/>
                <a:gd name="connsiteX559" fmla="*/ 4432897 w 4466990"/>
                <a:gd name="connsiteY559" fmla="*/ 1747157 h 3098620"/>
                <a:gd name="connsiteX560" fmla="*/ 4466823 w 4466990"/>
                <a:gd name="connsiteY560" fmla="*/ 1882863 h 3098620"/>
                <a:gd name="connsiteX561" fmla="*/ 4466823 w 4466990"/>
                <a:gd name="connsiteY561" fmla="*/ 1984643 h 3098620"/>
                <a:gd name="connsiteX562" fmla="*/ 4446467 w 4466990"/>
                <a:gd name="connsiteY562" fmla="*/ 1984643 h 3098620"/>
                <a:gd name="connsiteX563" fmla="*/ 4446467 w 4466990"/>
                <a:gd name="connsiteY563" fmla="*/ 1882863 h 3098620"/>
                <a:gd name="connsiteX564" fmla="*/ 4439682 w 4466990"/>
                <a:gd name="connsiteY564" fmla="*/ 1882863 h 3098620"/>
                <a:gd name="connsiteX565" fmla="*/ 4439682 w 4466990"/>
                <a:gd name="connsiteY565" fmla="*/ 1984643 h 3098620"/>
                <a:gd name="connsiteX566" fmla="*/ 4432897 w 4466990"/>
                <a:gd name="connsiteY566" fmla="*/ 1984643 h 3098620"/>
                <a:gd name="connsiteX567" fmla="*/ 4432897 w 4466990"/>
                <a:gd name="connsiteY567" fmla="*/ 1882863 h 3098620"/>
                <a:gd name="connsiteX568" fmla="*/ 4466823 w 4466990"/>
                <a:gd name="connsiteY568" fmla="*/ 2018569 h 3098620"/>
                <a:gd name="connsiteX569" fmla="*/ 4466823 w 4466990"/>
                <a:gd name="connsiteY569" fmla="*/ 2120349 h 3098620"/>
                <a:gd name="connsiteX570" fmla="*/ 4446467 w 4466990"/>
                <a:gd name="connsiteY570" fmla="*/ 2120349 h 3098620"/>
                <a:gd name="connsiteX571" fmla="*/ 4446467 w 4466990"/>
                <a:gd name="connsiteY571" fmla="*/ 2018569 h 3098620"/>
                <a:gd name="connsiteX572" fmla="*/ 4439682 w 4466990"/>
                <a:gd name="connsiteY572" fmla="*/ 2018569 h 3098620"/>
                <a:gd name="connsiteX573" fmla="*/ 4439682 w 4466990"/>
                <a:gd name="connsiteY573" fmla="*/ 2120349 h 3098620"/>
                <a:gd name="connsiteX574" fmla="*/ 4432897 w 4466990"/>
                <a:gd name="connsiteY574" fmla="*/ 2120349 h 3098620"/>
                <a:gd name="connsiteX575" fmla="*/ 4432897 w 4466990"/>
                <a:gd name="connsiteY575" fmla="*/ 2018569 h 3098620"/>
                <a:gd name="connsiteX576" fmla="*/ 4466823 w 4466990"/>
                <a:gd name="connsiteY576" fmla="*/ 2154276 h 3098620"/>
                <a:gd name="connsiteX577" fmla="*/ 4466823 w 4466990"/>
                <a:gd name="connsiteY577" fmla="*/ 2256055 h 3098620"/>
                <a:gd name="connsiteX578" fmla="*/ 4446467 w 4466990"/>
                <a:gd name="connsiteY578" fmla="*/ 2256055 h 3098620"/>
                <a:gd name="connsiteX579" fmla="*/ 4446467 w 4466990"/>
                <a:gd name="connsiteY579" fmla="*/ 2154276 h 3098620"/>
                <a:gd name="connsiteX580" fmla="*/ 4439682 w 4466990"/>
                <a:gd name="connsiteY580" fmla="*/ 2154276 h 3098620"/>
                <a:gd name="connsiteX581" fmla="*/ 4439682 w 4466990"/>
                <a:gd name="connsiteY581" fmla="*/ 2256055 h 3098620"/>
                <a:gd name="connsiteX582" fmla="*/ 4432897 w 4466990"/>
                <a:gd name="connsiteY582" fmla="*/ 2256055 h 3098620"/>
                <a:gd name="connsiteX583" fmla="*/ 4432897 w 4466990"/>
                <a:gd name="connsiteY583" fmla="*/ 2154276 h 3098620"/>
                <a:gd name="connsiteX584" fmla="*/ 4466823 w 4466990"/>
                <a:gd name="connsiteY584" fmla="*/ 2289982 h 3098620"/>
                <a:gd name="connsiteX585" fmla="*/ 4466823 w 4466990"/>
                <a:gd name="connsiteY585" fmla="*/ 2391761 h 3098620"/>
                <a:gd name="connsiteX586" fmla="*/ 4446467 w 4466990"/>
                <a:gd name="connsiteY586" fmla="*/ 2391761 h 3098620"/>
                <a:gd name="connsiteX587" fmla="*/ 4446467 w 4466990"/>
                <a:gd name="connsiteY587" fmla="*/ 2289982 h 3098620"/>
                <a:gd name="connsiteX588" fmla="*/ 4439682 w 4466990"/>
                <a:gd name="connsiteY588" fmla="*/ 2289982 h 3098620"/>
                <a:gd name="connsiteX589" fmla="*/ 4439682 w 4466990"/>
                <a:gd name="connsiteY589" fmla="*/ 2391761 h 3098620"/>
                <a:gd name="connsiteX590" fmla="*/ 4432897 w 4466990"/>
                <a:gd name="connsiteY590" fmla="*/ 2391761 h 3098620"/>
                <a:gd name="connsiteX591" fmla="*/ 4432897 w 4466990"/>
                <a:gd name="connsiteY591" fmla="*/ 2289982 h 3098620"/>
                <a:gd name="connsiteX592" fmla="*/ 4466823 w 4466990"/>
                <a:gd name="connsiteY592" fmla="*/ 2425688 h 3098620"/>
                <a:gd name="connsiteX593" fmla="*/ 4466823 w 4466990"/>
                <a:gd name="connsiteY593" fmla="*/ 2527467 h 3098620"/>
                <a:gd name="connsiteX594" fmla="*/ 4446467 w 4466990"/>
                <a:gd name="connsiteY594" fmla="*/ 2527467 h 3098620"/>
                <a:gd name="connsiteX595" fmla="*/ 4446467 w 4466990"/>
                <a:gd name="connsiteY595" fmla="*/ 2425688 h 3098620"/>
                <a:gd name="connsiteX596" fmla="*/ 4439682 w 4466990"/>
                <a:gd name="connsiteY596" fmla="*/ 2425688 h 3098620"/>
                <a:gd name="connsiteX597" fmla="*/ 4439682 w 4466990"/>
                <a:gd name="connsiteY597" fmla="*/ 2527467 h 3098620"/>
                <a:gd name="connsiteX598" fmla="*/ 4432897 w 4466990"/>
                <a:gd name="connsiteY598" fmla="*/ 2527467 h 3098620"/>
                <a:gd name="connsiteX599" fmla="*/ 4432897 w 4466990"/>
                <a:gd name="connsiteY599" fmla="*/ 2425688 h 3098620"/>
                <a:gd name="connsiteX600" fmla="*/ 4466823 w 4466990"/>
                <a:gd name="connsiteY600" fmla="*/ 2561394 h 3098620"/>
                <a:gd name="connsiteX601" fmla="*/ 4466823 w 4466990"/>
                <a:gd name="connsiteY601" fmla="*/ 2663173 h 3098620"/>
                <a:gd name="connsiteX602" fmla="*/ 4446467 w 4466990"/>
                <a:gd name="connsiteY602" fmla="*/ 2663173 h 3098620"/>
                <a:gd name="connsiteX603" fmla="*/ 4446467 w 4466990"/>
                <a:gd name="connsiteY603" fmla="*/ 2561394 h 3098620"/>
                <a:gd name="connsiteX604" fmla="*/ 4439682 w 4466990"/>
                <a:gd name="connsiteY604" fmla="*/ 2561394 h 3098620"/>
                <a:gd name="connsiteX605" fmla="*/ 4439682 w 4466990"/>
                <a:gd name="connsiteY605" fmla="*/ 2663173 h 3098620"/>
                <a:gd name="connsiteX606" fmla="*/ 4432897 w 4466990"/>
                <a:gd name="connsiteY606" fmla="*/ 2663173 h 3098620"/>
                <a:gd name="connsiteX607" fmla="*/ 4432897 w 4466990"/>
                <a:gd name="connsiteY607" fmla="*/ 2561394 h 3098620"/>
                <a:gd name="connsiteX608" fmla="*/ 4466823 w 4466990"/>
                <a:gd name="connsiteY608" fmla="*/ 2697100 h 3098620"/>
                <a:gd name="connsiteX609" fmla="*/ 4466823 w 4466990"/>
                <a:gd name="connsiteY609" fmla="*/ 2798879 h 3098620"/>
                <a:gd name="connsiteX610" fmla="*/ 4446467 w 4466990"/>
                <a:gd name="connsiteY610" fmla="*/ 2798879 h 3098620"/>
                <a:gd name="connsiteX611" fmla="*/ 4446467 w 4466990"/>
                <a:gd name="connsiteY611" fmla="*/ 2697100 h 3098620"/>
                <a:gd name="connsiteX612" fmla="*/ 4439682 w 4466990"/>
                <a:gd name="connsiteY612" fmla="*/ 2697100 h 3098620"/>
                <a:gd name="connsiteX613" fmla="*/ 4439682 w 4466990"/>
                <a:gd name="connsiteY613" fmla="*/ 2798879 h 3098620"/>
                <a:gd name="connsiteX614" fmla="*/ 4432897 w 4466990"/>
                <a:gd name="connsiteY614" fmla="*/ 2798879 h 3098620"/>
                <a:gd name="connsiteX615" fmla="*/ 4432897 w 4466990"/>
                <a:gd name="connsiteY615" fmla="*/ 2697100 h 3098620"/>
                <a:gd name="connsiteX616" fmla="*/ 4466823 w 4466990"/>
                <a:gd name="connsiteY616" fmla="*/ 2832806 h 3098620"/>
                <a:gd name="connsiteX617" fmla="*/ 4466823 w 4466990"/>
                <a:gd name="connsiteY617" fmla="*/ 2934585 h 3098620"/>
                <a:gd name="connsiteX618" fmla="*/ 4446467 w 4466990"/>
                <a:gd name="connsiteY618" fmla="*/ 2934585 h 3098620"/>
                <a:gd name="connsiteX619" fmla="*/ 4446467 w 4466990"/>
                <a:gd name="connsiteY619" fmla="*/ 2832806 h 3098620"/>
                <a:gd name="connsiteX620" fmla="*/ 4439682 w 4466990"/>
                <a:gd name="connsiteY620" fmla="*/ 2832806 h 3098620"/>
                <a:gd name="connsiteX621" fmla="*/ 4439682 w 4466990"/>
                <a:gd name="connsiteY621" fmla="*/ 2934585 h 3098620"/>
                <a:gd name="connsiteX622" fmla="*/ 4432897 w 4466990"/>
                <a:gd name="connsiteY622" fmla="*/ 2934585 h 3098620"/>
                <a:gd name="connsiteX623" fmla="*/ 4432897 w 4466990"/>
                <a:gd name="connsiteY623" fmla="*/ 2832806 h 3098620"/>
                <a:gd name="connsiteX624" fmla="*/ 4466823 w 4466990"/>
                <a:gd name="connsiteY624" fmla="*/ 2968512 h 3098620"/>
                <a:gd name="connsiteX625" fmla="*/ 4466823 w 4466990"/>
                <a:gd name="connsiteY625" fmla="*/ 3070291 h 3098620"/>
                <a:gd name="connsiteX626" fmla="*/ 4446467 w 4466990"/>
                <a:gd name="connsiteY626" fmla="*/ 3070291 h 3098620"/>
                <a:gd name="connsiteX627" fmla="*/ 4446467 w 4466990"/>
                <a:gd name="connsiteY627" fmla="*/ 2968512 h 3098620"/>
                <a:gd name="connsiteX628" fmla="*/ 4439682 w 4466990"/>
                <a:gd name="connsiteY628" fmla="*/ 2968512 h 3098620"/>
                <a:gd name="connsiteX629" fmla="*/ 4439682 w 4466990"/>
                <a:gd name="connsiteY629" fmla="*/ 3070291 h 3098620"/>
                <a:gd name="connsiteX630" fmla="*/ 4432897 w 4466990"/>
                <a:gd name="connsiteY630" fmla="*/ 3070291 h 3098620"/>
                <a:gd name="connsiteX631" fmla="*/ 4432897 w 4466990"/>
                <a:gd name="connsiteY631" fmla="*/ 2968512 h 3098620"/>
                <a:gd name="connsiteX632" fmla="*/ 4427242 w 4466990"/>
                <a:gd name="connsiteY632" fmla="*/ 3098563 h 3098620"/>
                <a:gd name="connsiteX633" fmla="*/ 4325463 w 4466990"/>
                <a:gd name="connsiteY633" fmla="*/ 3098563 h 3098620"/>
                <a:gd name="connsiteX634" fmla="*/ 4325463 w 4466990"/>
                <a:gd name="connsiteY634" fmla="*/ 3078208 h 3098620"/>
                <a:gd name="connsiteX635" fmla="*/ 4427242 w 4466990"/>
                <a:gd name="connsiteY635" fmla="*/ 3078208 h 3098620"/>
                <a:gd name="connsiteX636" fmla="*/ 4427242 w 4466990"/>
                <a:gd name="connsiteY636" fmla="*/ 3071422 h 3098620"/>
                <a:gd name="connsiteX637" fmla="*/ 4325463 w 4466990"/>
                <a:gd name="connsiteY637" fmla="*/ 3071422 h 3098620"/>
                <a:gd name="connsiteX638" fmla="*/ 4325463 w 4466990"/>
                <a:gd name="connsiteY638" fmla="*/ 3064637 h 3098620"/>
                <a:gd name="connsiteX639" fmla="*/ 4427242 w 4466990"/>
                <a:gd name="connsiteY639" fmla="*/ 3064637 h 3098620"/>
                <a:gd name="connsiteX640" fmla="*/ 4291536 w 4466990"/>
                <a:gd name="connsiteY640" fmla="*/ 3098563 h 3098620"/>
                <a:gd name="connsiteX641" fmla="*/ 4189757 w 4466990"/>
                <a:gd name="connsiteY641" fmla="*/ 3098563 h 3098620"/>
                <a:gd name="connsiteX642" fmla="*/ 4189757 w 4466990"/>
                <a:gd name="connsiteY642" fmla="*/ 3078208 h 3098620"/>
                <a:gd name="connsiteX643" fmla="*/ 4291536 w 4466990"/>
                <a:gd name="connsiteY643" fmla="*/ 3078208 h 3098620"/>
                <a:gd name="connsiteX644" fmla="*/ 4291536 w 4466990"/>
                <a:gd name="connsiteY644" fmla="*/ 3071422 h 3098620"/>
                <a:gd name="connsiteX645" fmla="*/ 4189757 w 4466990"/>
                <a:gd name="connsiteY645" fmla="*/ 3071422 h 3098620"/>
                <a:gd name="connsiteX646" fmla="*/ 4189757 w 4466990"/>
                <a:gd name="connsiteY646" fmla="*/ 3064637 h 3098620"/>
                <a:gd name="connsiteX647" fmla="*/ 4291536 w 4466990"/>
                <a:gd name="connsiteY647" fmla="*/ 3064637 h 3098620"/>
                <a:gd name="connsiteX648" fmla="*/ 4155830 w 4466990"/>
                <a:gd name="connsiteY648" fmla="*/ 3098563 h 3098620"/>
                <a:gd name="connsiteX649" fmla="*/ 4054051 w 4466990"/>
                <a:gd name="connsiteY649" fmla="*/ 3098563 h 3098620"/>
                <a:gd name="connsiteX650" fmla="*/ 4054051 w 4466990"/>
                <a:gd name="connsiteY650" fmla="*/ 3078208 h 3098620"/>
                <a:gd name="connsiteX651" fmla="*/ 4155830 w 4466990"/>
                <a:gd name="connsiteY651" fmla="*/ 3078208 h 3098620"/>
                <a:gd name="connsiteX652" fmla="*/ 4155830 w 4466990"/>
                <a:gd name="connsiteY652" fmla="*/ 3071422 h 3098620"/>
                <a:gd name="connsiteX653" fmla="*/ 4054051 w 4466990"/>
                <a:gd name="connsiteY653" fmla="*/ 3071422 h 3098620"/>
                <a:gd name="connsiteX654" fmla="*/ 4054051 w 4466990"/>
                <a:gd name="connsiteY654" fmla="*/ 3064637 h 3098620"/>
                <a:gd name="connsiteX655" fmla="*/ 4155830 w 4466990"/>
                <a:gd name="connsiteY655" fmla="*/ 3064637 h 3098620"/>
                <a:gd name="connsiteX656" fmla="*/ 4020124 w 4466990"/>
                <a:gd name="connsiteY656" fmla="*/ 3098563 h 3098620"/>
                <a:gd name="connsiteX657" fmla="*/ 3918344 w 4466990"/>
                <a:gd name="connsiteY657" fmla="*/ 3098563 h 3098620"/>
                <a:gd name="connsiteX658" fmla="*/ 3918344 w 4466990"/>
                <a:gd name="connsiteY658" fmla="*/ 3078208 h 3098620"/>
                <a:gd name="connsiteX659" fmla="*/ 4020124 w 4466990"/>
                <a:gd name="connsiteY659" fmla="*/ 3078208 h 3098620"/>
                <a:gd name="connsiteX660" fmla="*/ 4020124 w 4466990"/>
                <a:gd name="connsiteY660" fmla="*/ 3071422 h 3098620"/>
                <a:gd name="connsiteX661" fmla="*/ 3918344 w 4466990"/>
                <a:gd name="connsiteY661" fmla="*/ 3071422 h 3098620"/>
                <a:gd name="connsiteX662" fmla="*/ 3918344 w 4466990"/>
                <a:gd name="connsiteY662" fmla="*/ 3064637 h 3098620"/>
                <a:gd name="connsiteX663" fmla="*/ 4020124 w 4466990"/>
                <a:gd name="connsiteY663" fmla="*/ 3064637 h 3098620"/>
                <a:gd name="connsiteX664" fmla="*/ 3884418 w 4466990"/>
                <a:gd name="connsiteY664" fmla="*/ 3098563 h 3098620"/>
                <a:gd name="connsiteX665" fmla="*/ 3782638 w 4466990"/>
                <a:gd name="connsiteY665" fmla="*/ 3098563 h 3098620"/>
                <a:gd name="connsiteX666" fmla="*/ 3782638 w 4466990"/>
                <a:gd name="connsiteY666" fmla="*/ 3078208 h 3098620"/>
                <a:gd name="connsiteX667" fmla="*/ 3884418 w 4466990"/>
                <a:gd name="connsiteY667" fmla="*/ 3078208 h 3098620"/>
                <a:gd name="connsiteX668" fmla="*/ 3884418 w 4466990"/>
                <a:gd name="connsiteY668" fmla="*/ 3071422 h 3098620"/>
                <a:gd name="connsiteX669" fmla="*/ 3782638 w 4466990"/>
                <a:gd name="connsiteY669" fmla="*/ 3071422 h 3098620"/>
                <a:gd name="connsiteX670" fmla="*/ 3782638 w 4466990"/>
                <a:gd name="connsiteY670" fmla="*/ 3064637 h 3098620"/>
                <a:gd name="connsiteX671" fmla="*/ 3884418 w 4466990"/>
                <a:gd name="connsiteY671" fmla="*/ 3064637 h 3098620"/>
                <a:gd name="connsiteX672" fmla="*/ 3748712 w 4466990"/>
                <a:gd name="connsiteY672" fmla="*/ 3098563 h 3098620"/>
                <a:gd name="connsiteX673" fmla="*/ 3646932 w 4466990"/>
                <a:gd name="connsiteY673" fmla="*/ 3098563 h 3098620"/>
                <a:gd name="connsiteX674" fmla="*/ 3646932 w 4466990"/>
                <a:gd name="connsiteY674" fmla="*/ 3078208 h 3098620"/>
                <a:gd name="connsiteX675" fmla="*/ 3748712 w 4466990"/>
                <a:gd name="connsiteY675" fmla="*/ 3078208 h 3098620"/>
                <a:gd name="connsiteX676" fmla="*/ 3748712 w 4466990"/>
                <a:gd name="connsiteY676" fmla="*/ 3071422 h 3098620"/>
                <a:gd name="connsiteX677" fmla="*/ 3646932 w 4466990"/>
                <a:gd name="connsiteY677" fmla="*/ 3071422 h 3098620"/>
                <a:gd name="connsiteX678" fmla="*/ 3646932 w 4466990"/>
                <a:gd name="connsiteY678" fmla="*/ 3064637 h 3098620"/>
                <a:gd name="connsiteX679" fmla="*/ 3748712 w 4466990"/>
                <a:gd name="connsiteY679" fmla="*/ 3064637 h 3098620"/>
                <a:gd name="connsiteX680" fmla="*/ 3613006 w 4466990"/>
                <a:gd name="connsiteY680" fmla="*/ 3098563 h 3098620"/>
                <a:gd name="connsiteX681" fmla="*/ 3511226 w 4466990"/>
                <a:gd name="connsiteY681" fmla="*/ 3098563 h 3098620"/>
                <a:gd name="connsiteX682" fmla="*/ 3511226 w 4466990"/>
                <a:gd name="connsiteY682" fmla="*/ 3078208 h 3098620"/>
                <a:gd name="connsiteX683" fmla="*/ 3613006 w 4466990"/>
                <a:gd name="connsiteY683" fmla="*/ 3078208 h 3098620"/>
                <a:gd name="connsiteX684" fmla="*/ 3613006 w 4466990"/>
                <a:gd name="connsiteY684" fmla="*/ 3071422 h 3098620"/>
                <a:gd name="connsiteX685" fmla="*/ 3511226 w 4466990"/>
                <a:gd name="connsiteY685" fmla="*/ 3071422 h 3098620"/>
                <a:gd name="connsiteX686" fmla="*/ 3511226 w 4466990"/>
                <a:gd name="connsiteY686" fmla="*/ 3064637 h 3098620"/>
                <a:gd name="connsiteX687" fmla="*/ 3613006 w 4466990"/>
                <a:gd name="connsiteY687" fmla="*/ 3064637 h 3098620"/>
                <a:gd name="connsiteX688" fmla="*/ 3477300 w 4466990"/>
                <a:gd name="connsiteY688" fmla="*/ 3098563 h 3098620"/>
                <a:gd name="connsiteX689" fmla="*/ 3375520 w 4466990"/>
                <a:gd name="connsiteY689" fmla="*/ 3098563 h 3098620"/>
                <a:gd name="connsiteX690" fmla="*/ 3375520 w 4466990"/>
                <a:gd name="connsiteY690" fmla="*/ 3078208 h 3098620"/>
                <a:gd name="connsiteX691" fmla="*/ 3477300 w 4466990"/>
                <a:gd name="connsiteY691" fmla="*/ 3078208 h 3098620"/>
                <a:gd name="connsiteX692" fmla="*/ 3477300 w 4466990"/>
                <a:gd name="connsiteY692" fmla="*/ 3071422 h 3098620"/>
                <a:gd name="connsiteX693" fmla="*/ 3375520 w 4466990"/>
                <a:gd name="connsiteY693" fmla="*/ 3071422 h 3098620"/>
                <a:gd name="connsiteX694" fmla="*/ 3375520 w 4466990"/>
                <a:gd name="connsiteY694" fmla="*/ 3064637 h 3098620"/>
                <a:gd name="connsiteX695" fmla="*/ 3477300 w 4466990"/>
                <a:gd name="connsiteY695" fmla="*/ 3064637 h 3098620"/>
                <a:gd name="connsiteX696" fmla="*/ 3341594 w 4466990"/>
                <a:gd name="connsiteY696" fmla="*/ 3098563 h 3098620"/>
                <a:gd name="connsiteX697" fmla="*/ 3239814 w 4466990"/>
                <a:gd name="connsiteY697" fmla="*/ 3098563 h 3098620"/>
                <a:gd name="connsiteX698" fmla="*/ 3239814 w 4466990"/>
                <a:gd name="connsiteY698" fmla="*/ 3078208 h 3098620"/>
                <a:gd name="connsiteX699" fmla="*/ 3341594 w 4466990"/>
                <a:gd name="connsiteY699" fmla="*/ 3078208 h 3098620"/>
                <a:gd name="connsiteX700" fmla="*/ 3341594 w 4466990"/>
                <a:gd name="connsiteY700" fmla="*/ 3071422 h 3098620"/>
                <a:gd name="connsiteX701" fmla="*/ 3239814 w 4466990"/>
                <a:gd name="connsiteY701" fmla="*/ 3071422 h 3098620"/>
                <a:gd name="connsiteX702" fmla="*/ 3239814 w 4466990"/>
                <a:gd name="connsiteY702" fmla="*/ 3064637 h 3098620"/>
                <a:gd name="connsiteX703" fmla="*/ 3341594 w 4466990"/>
                <a:gd name="connsiteY703" fmla="*/ 3064637 h 3098620"/>
                <a:gd name="connsiteX704" fmla="*/ 3205888 w 4466990"/>
                <a:gd name="connsiteY704" fmla="*/ 3098563 h 3098620"/>
                <a:gd name="connsiteX705" fmla="*/ 3104108 w 4466990"/>
                <a:gd name="connsiteY705" fmla="*/ 3098563 h 3098620"/>
                <a:gd name="connsiteX706" fmla="*/ 3104108 w 4466990"/>
                <a:gd name="connsiteY706" fmla="*/ 3078208 h 3098620"/>
                <a:gd name="connsiteX707" fmla="*/ 3205888 w 4466990"/>
                <a:gd name="connsiteY707" fmla="*/ 3078208 h 3098620"/>
                <a:gd name="connsiteX708" fmla="*/ 3205888 w 4466990"/>
                <a:gd name="connsiteY708" fmla="*/ 3071422 h 3098620"/>
                <a:gd name="connsiteX709" fmla="*/ 3104108 w 4466990"/>
                <a:gd name="connsiteY709" fmla="*/ 3071422 h 3098620"/>
                <a:gd name="connsiteX710" fmla="*/ 3104108 w 4466990"/>
                <a:gd name="connsiteY710" fmla="*/ 3064637 h 3098620"/>
                <a:gd name="connsiteX711" fmla="*/ 3205888 w 4466990"/>
                <a:gd name="connsiteY711" fmla="*/ 3064637 h 3098620"/>
                <a:gd name="connsiteX712" fmla="*/ 3070182 w 4466990"/>
                <a:gd name="connsiteY712" fmla="*/ 3098563 h 3098620"/>
                <a:gd name="connsiteX713" fmla="*/ 2968402 w 4466990"/>
                <a:gd name="connsiteY713" fmla="*/ 3098563 h 3098620"/>
                <a:gd name="connsiteX714" fmla="*/ 2968402 w 4466990"/>
                <a:gd name="connsiteY714" fmla="*/ 3078208 h 3098620"/>
                <a:gd name="connsiteX715" fmla="*/ 3070182 w 4466990"/>
                <a:gd name="connsiteY715" fmla="*/ 3078208 h 3098620"/>
                <a:gd name="connsiteX716" fmla="*/ 3070182 w 4466990"/>
                <a:gd name="connsiteY716" fmla="*/ 3071422 h 3098620"/>
                <a:gd name="connsiteX717" fmla="*/ 2968402 w 4466990"/>
                <a:gd name="connsiteY717" fmla="*/ 3071422 h 3098620"/>
                <a:gd name="connsiteX718" fmla="*/ 2968402 w 4466990"/>
                <a:gd name="connsiteY718" fmla="*/ 3064637 h 3098620"/>
                <a:gd name="connsiteX719" fmla="*/ 3070182 w 4466990"/>
                <a:gd name="connsiteY719" fmla="*/ 3064637 h 3098620"/>
                <a:gd name="connsiteX720" fmla="*/ 2934476 w 4466990"/>
                <a:gd name="connsiteY720" fmla="*/ 3098563 h 3098620"/>
                <a:gd name="connsiteX721" fmla="*/ 2832696 w 4466990"/>
                <a:gd name="connsiteY721" fmla="*/ 3098563 h 3098620"/>
                <a:gd name="connsiteX722" fmla="*/ 2832696 w 4466990"/>
                <a:gd name="connsiteY722" fmla="*/ 3078208 h 3098620"/>
                <a:gd name="connsiteX723" fmla="*/ 2934476 w 4466990"/>
                <a:gd name="connsiteY723" fmla="*/ 3078208 h 3098620"/>
                <a:gd name="connsiteX724" fmla="*/ 2934476 w 4466990"/>
                <a:gd name="connsiteY724" fmla="*/ 3071422 h 3098620"/>
                <a:gd name="connsiteX725" fmla="*/ 2832696 w 4466990"/>
                <a:gd name="connsiteY725" fmla="*/ 3071422 h 3098620"/>
                <a:gd name="connsiteX726" fmla="*/ 2832696 w 4466990"/>
                <a:gd name="connsiteY726" fmla="*/ 3064637 h 3098620"/>
                <a:gd name="connsiteX727" fmla="*/ 2934476 w 4466990"/>
                <a:gd name="connsiteY727" fmla="*/ 3064637 h 3098620"/>
                <a:gd name="connsiteX728" fmla="*/ 2798770 w 4466990"/>
                <a:gd name="connsiteY728" fmla="*/ 3098563 h 3098620"/>
                <a:gd name="connsiteX729" fmla="*/ 2696990 w 4466990"/>
                <a:gd name="connsiteY729" fmla="*/ 3098563 h 3098620"/>
                <a:gd name="connsiteX730" fmla="*/ 2696990 w 4466990"/>
                <a:gd name="connsiteY730" fmla="*/ 3078208 h 3098620"/>
                <a:gd name="connsiteX731" fmla="*/ 2798770 w 4466990"/>
                <a:gd name="connsiteY731" fmla="*/ 3078208 h 3098620"/>
                <a:gd name="connsiteX732" fmla="*/ 2798770 w 4466990"/>
                <a:gd name="connsiteY732" fmla="*/ 3071422 h 3098620"/>
                <a:gd name="connsiteX733" fmla="*/ 2696990 w 4466990"/>
                <a:gd name="connsiteY733" fmla="*/ 3071422 h 3098620"/>
                <a:gd name="connsiteX734" fmla="*/ 2696990 w 4466990"/>
                <a:gd name="connsiteY734" fmla="*/ 3064637 h 3098620"/>
                <a:gd name="connsiteX735" fmla="*/ 2798770 w 4466990"/>
                <a:gd name="connsiteY735" fmla="*/ 3064637 h 3098620"/>
                <a:gd name="connsiteX736" fmla="*/ 2663063 w 4466990"/>
                <a:gd name="connsiteY736" fmla="*/ 3098563 h 3098620"/>
                <a:gd name="connsiteX737" fmla="*/ 2561284 w 4466990"/>
                <a:gd name="connsiteY737" fmla="*/ 3098563 h 3098620"/>
                <a:gd name="connsiteX738" fmla="*/ 2561284 w 4466990"/>
                <a:gd name="connsiteY738" fmla="*/ 3078208 h 3098620"/>
                <a:gd name="connsiteX739" fmla="*/ 2663063 w 4466990"/>
                <a:gd name="connsiteY739" fmla="*/ 3078208 h 3098620"/>
                <a:gd name="connsiteX740" fmla="*/ 2663063 w 4466990"/>
                <a:gd name="connsiteY740" fmla="*/ 3071422 h 3098620"/>
                <a:gd name="connsiteX741" fmla="*/ 2561284 w 4466990"/>
                <a:gd name="connsiteY741" fmla="*/ 3071422 h 3098620"/>
                <a:gd name="connsiteX742" fmla="*/ 2561284 w 4466990"/>
                <a:gd name="connsiteY742" fmla="*/ 3064637 h 3098620"/>
                <a:gd name="connsiteX743" fmla="*/ 2663063 w 4466990"/>
                <a:gd name="connsiteY743" fmla="*/ 3064637 h 3098620"/>
                <a:gd name="connsiteX744" fmla="*/ 2527357 w 4466990"/>
                <a:gd name="connsiteY744" fmla="*/ 3098563 h 3098620"/>
                <a:gd name="connsiteX745" fmla="*/ 2425578 w 4466990"/>
                <a:gd name="connsiteY745" fmla="*/ 3098563 h 3098620"/>
                <a:gd name="connsiteX746" fmla="*/ 2425578 w 4466990"/>
                <a:gd name="connsiteY746" fmla="*/ 3078208 h 3098620"/>
                <a:gd name="connsiteX747" fmla="*/ 2527357 w 4466990"/>
                <a:gd name="connsiteY747" fmla="*/ 3078208 h 3098620"/>
                <a:gd name="connsiteX748" fmla="*/ 2527357 w 4466990"/>
                <a:gd name="connsiteY748" fmla="*/ 3071422 h 3098620"/>
                <a:gd name="connsiteX749" fmla="*/ 2425578 w 4466990"/>
                <a:gd name="connsiteY749" fmla="*/ 3071422 h 3098620"/>
                <a:gd name="connsiteX750" fmla="*/ 2425578 w 4466990"/>
                <a:gd name="connsiteY750" fmla="*/ 3064637 h 3098620"/>
                <a:gd name="connsiteX751" fmla="*/ 2527357 w 4466990"/>
                <a:gd name="connsiteY751" fmla="*/ 3064637 h 3098620"/>
                <a:gd name="connsiteX752" fmla="*/ 2391651 w 4466990"/>
                <a:gd name="connsiteY752" fmla="*/ 3098563 h 3098620"/>
                <a:gd name="connsiteX753" fmla="*/ 2289872 w 4466990"/>
                <a:gd name="connsiteY753" fmla="*/ 3098563 h 3098620"/>
                <a:gd name="connsiteX754" fmla="*/ 2289872 w 4466990"/>
                <a:gd name="connsiteY754" fmla="*/ 3078208 h 3098620"/>
                <a:gd name="connsiteX755" fmla="*/ 2391651 w 4466990"/>
                <a:gd name="connsiteY755" fmla="*/ 3078208 h 3098620"/>
                <a:gd name="connsiteX756" fmla="*/ 2391651 w 4466990"/>
                <a:gd name="connsiteY756" fmla="*/ 3071422 h 3098620"/>
                <a:gd name="connsiteX757" fmla="*/ 2289872 w 4466990"/>
                <a:gd name="connsiteY757" fmla="*/ 3071422 h 3098620"/>
                <a:gd name="connsiteX758" fmla="*/ 2289872 w 4466990"/>
                <a:gd name="connsiteY758" fmla="*/ 3064637 h 3098620"/>
                <a:gd name="connsiteX759" fmla="*/ 2391651 w 4466990"/>
                <a:gd name="connsiteY759" fmla="*/ 3064637 h 3098620"/>
                <a:gd name="connsiteX760" fmla="*/ 2255945 w 4466990"/>
                <a:gd name="connsiteY760" fmla="*/ 3098563 h 3098620"/>
                <a:gd name="connsiteX761" fmla="*/ 2154166 w 4466990"/>
                <a:gd name="connsiteY761" fmla="*/ 3098563 h 3098620"/>
                <a:gd name="connsiteX762" fmla="*/ 2154166 w 4466990"/>
                <a:gd name="connsiteY762" fmla="*/ 3078208 h 3098620"/>
                <a:gd name="connsiteX763" fmla="*/ 2255945 w 4466990"/>
                <a:gd name="connsiteY763" fmla="*/ 3078208 h 3098620"/>
                <a:gd name="connsiteX764" fmla="*/ 2255945 w 4466990"/>
                <a:gd name="connsiteY764" fmla="*/ 3071422 h 3098620"/>
                <a:gd name="connsiteX765" fmla="*/ 2154166 w 4466990"/>
                <a:gd name="connsiteY765" fmla="*/ 3071422 h 3098620"/>
                <a:gd name="connsiteX766" fmla="*/ 2154166 w 4466990"/>
                <a:gd name="connsiteY766" fmla="*/ 3064637 h 3098620"/>
                <a:gd name="connsiteX767" fmla="*/ 2255945 w 4466990"/>
                <a:gd name="connsiteY767" fmla="*/ 3064637 h 3098620"/>
                <a:gd name="connsiteX768" fmla="*/ 2120239 w 4466990"/>
                <a:gd name="connsiteY768" fmla="*/ 3098563 h 3098620"/>
                <a:gd name="connsiteX769" fmla="*/ 2018460 w 4466990"/>
                <a:gd name="connsiteY769" fmla="*/ 3098563 h 3098620"/>
                <a:gd name="connsiteX770" fmla="*/ 2018460 w 4466990"/>
                <a:gd name="connsiteY770" fmla="*/ 3078208 h 3098620"/>
                <a:gd name="connsiteX771" fmla="*/ 2120239 w 4466990"/>
                <a:gd name="connsiteY771" fmla="*/ 3078208 h 3098620"/>
                <a:gd name="connsiteX772" fmla="*/ 2120239 w 4466990"/>
                <a:gd name="connsiteY772" fmla="*/ 3071422 h 3098620"/>
                <a:gd name="connsiteX773" fmla="*/ 2018460 w 4466990"/>
                <a:gd name="connsiteY773" fmla="*/ 3071422 h 3098620"/>
                <a:gd name="connsiteX774" fmla="*/ 2018460 w 4466990"/>
                <a:gd name="connsiteY774" fmla="*/ 3064637 h 3098620"/>
                <a:gd name="connsiteX775" fmla="*/ 2120239 w 4466990"/>
                <a:gd name="connsiteY775" fmla="*/ 3064637 h 3098620"/>
                <a:gd name="connsiteX776" fmla="*/ 1984533 w 4466990"/>
                <a:gd name="connsiteY776" fmla="*/ 3098563 h 3098620"/>
                <a:gd name="connsiteX777" fmla="*/ 1882754 w 4466990"/>
                <a:gd name="connsiteY777" fmla="*/ 3098563 h 3098620"/>
                <a:gd name="connsiteX778" fmla="*/ 1882754 w 4466990"/>
                <a:gd name="connsiteY778" fmla="*/ 3078208 h 3098620"/>
                <a:gd name="connsiteX779" fmla="*/ 1984533 w 4466990"/>
                <a:gd name="connsiteY779" fmla="*/ 3078208 h 3098620"/>
                <a:gd name="connsiteX780" fmla="*/ 1984533 w 4466990"/>
                <a:gd name="connsiteY780" fmla="*/ 3071422 h 3098620"/>
                <a:gd name="connsiteX781" fmla="*/ 1882754 w 4466990"/>
                <a:gd name="connsiteY781" fmla="*/ 3071422 h 3098620"/>
                <a:gd name="connsiteX782" fmla="*/ 1882754 w 4466990"/>
                <a:gd name="connsiteY782" fmla="*/ 3064637 h 3098620"/>
                <a:gd name="connsiteX783" fmla="*/ 1984533 w 4466990"/>
                <a:gd name="connsiteY783" fmla="*/ 3064637 h 3098620"/>
                <a:gd name="connsiteX784" fmla="*/ 1848827 w 4466990"/>
                <a:gd name="connsiteY784" fmla="*/ 3098563 h 3098620"/>
                <a:gd name="connsiteX785" fmla="*/ 1747048 w 4466990"/>
                <a:gd name="connsiteY785" fmla="*/ 3098563 h 3098620"/>
                <a:gd name="connsiteX786" fmla="*/ 1747048 w 4466990"/>
                <a:gd name="connsiteY786" fmla="*/ 3078208 h 3098620"/>
                <a:gd name="connsiteX787" fmla="*/ 1848827 w 4466990"/>
                <a:gd name="connsiteY787" fmla="*/ 3078208 h 3098620"/>
                <a:gd name="connsiteX788" fmla="*/ 1848827 w 4466990"/>
                <a:gd name="connsiteY788" fmla="*/ 3071422 h 3098620"/>
                <a:gd name="connsiteX789" fmla="*/ 1747048 w 4466990"/>
                <a:gd name="connsiteY789" fmla="*/ 3071422 h 3098620"/>
                <a:gd name="connsiteX790" fmla="*/ 1747048 w 4466990"/>
                <a:gd name="connsiteY790" fmla="*/ 3064637 h 3098620"/>
                <a:gd name="connsiteX791" fmla="*/ 1848827 w 4466990"/>
                <a:gd name="connsiteY791" fmla="*/ 3064637 h 3098620"/>
                <a:gd name="connsiteX792" fmla="*/ 1713121 w 4466990"/>
                <a:gd name="connsiteY792" fmla="*/ 3098563 h 3098620"/>
                <a:gd name="connsiteX793" fmla="*/ 1611341 w 4466990"/>
                <a:gd name="connsiteY793" fmla="*/ 3098563 h 3098620"/>
                <a:gd name="connsiteX794" fmla="*/ 1611341 w 4466990"/>
                <a:gd name="connsiteY794" fmla="*/ 3078208 h 3098620"/>
                <a:gd name="connsiteX795" fmla="*/ 1713121 w 4466990"/>
                <a:gd name="connsiteY795" fmla="*/ 3078208 h 3098620"/>
                <a:gd name="connsiteX796" fmla="*/ 1713121 w 4466990"/>
                <a:gd name="connsiteY796" fmla="*/ 3071422 h 3098620"/>
                <a:gd name="connsiteX797" fmla="*/ 1611341 w 4466990"/>
                <a:gd name="connsiteY797" fmla="*/ 3071422 h 3098620"/>
                <a:gd name="connsiteX798" fmla="*/ 1611341 w 4466990"/>
                <a:gd name="connsiteY798" fmla="*/ 3064637 h 3098620"/>
                <a:gd name="connsiteX799" fmla="*/ 1713121 w 4466990"/>
                <a:gd name="connsiteY799" fmla="*/ 3064637 h 3098620"/>
                <a:gd name="connsiteX800" fmla="*/ 1577415 w 4466990"/>
                <a:gd name="connsiteY800" fmla="*/ 3098563 h 3098620"/>
                <a:gd name="connsiteX801" fmla="*/ 1475635 w 4466990"/>
                <a:gd name="connsiteY801" fmla="*/ 3098563 h 3098620"/>
                <a:gd name="connsiteX802" fmla="*/ 1475635 w 4466990"/>
                <a:gd name="connsiteY802" fmla="*/ 3078208 h 3098620"/>
                <a:gd name="connsiteX803" fmla="*/ 1577415 w 4466990"/>
                <a:gd name="connsiteY803" fmla="*/ 3078208 h 3098620"/>
                <a:gd name="connsiteX804" fmla="*/ 1577415 w 4466990"/>
                <a:gd name="connsiteY804" fmla="*/ 3071422 h 3098620"/>
                <a:gd name="connsiteX805" fmla="*/ 1475635 w 4466990"/>
                <a:gd name="connsiteY805" fmla="*/ 3071422 h 3098620"/>
                <a:gd name="connsiteX806" fmla="*/ 1475635 w 4466990"/>
                <a:gd name="connsiteY806" fmla="*/ 3064637 h 3098620"/>
                <a:gd name="connsiteX807" fmla="*/ 1577415 w 4466990"/>
                <a:gd name="connsiteY807" fmla="*/ 3064637 h 3098620"/>
                <a:gd name="connsiteX808" fmla="*/ 1441709 w 4466990"/>
                <a:gd name="connsiteY808" fmla="*/ 3098563 h 3098620"/>
                <a:gd name="connsiteX809" fmla="*/ 1339929 w 4466990"/>
                <a:gd name="connsiteY809" fmla="*/ 3098563 h 3098620"/>
                <a:gd name="connsiteX810" fmla="*/ 1339929 w 4466990"/>
                <a:gd name="connsiteY810" fmla="*/ 3078208 h 3098620"/>
                <a:gd name="connsiteX811" fmla="*/ 1441709 w 4466990"/>
                <a:gd name="connsiteY811" fmla="*/ 3078208 h 3098620"/>
                <a:gd name="connsiteX812" fmla="*/ 1441709 w 4466990"/>
                <a:gd name="connsiteY812" fmla="*/ 3071422 h 3098620"/>
                <a:gd name="connsiteX813" fmla="*/ 1339929 w 4466990"/>
                <a:gd name="connsiteY813" fmla="*/ 3071422 h 3098620"/>
                <a:gd name="connsiteX814" fmla="*/ 1339929 w 4466990"/>
                <a:gd name="connsiteY814" fmla="*/ 3064637 h 3098620"/>
                <a:gd name="connsiteX815" fmla="*/ 1441709 w 4466990"/>
                <a:gd name="connsiteY815" fmla="*/ 3064637 h 3098620"/>
                <a:gd name="connsiteX816" fmla="*/ 1306003 w 4466990"/>
                <a:gd name="connsiteY816" fmla="*/ 3098563 h 3098620"/>
                <a:gd name="connsiteX817" fmla="*/ 1204223 w 4466990"/>
                <a:gd name="connsiteY817" fmla="*/ 3098563 h 3098620"/>
                <a:gd name="connsiteX818" fmla="*/ 1204223 w 4466990"/>
                <a:gd name="connsiteY818" fmla="*/ 3078208 h 3098620"/>
                <a:gd name="connsiteX819" fmla="*/ 1306003 w 4466990"/>
                <a:gd name="connsiteY819" fmla="*/ 3078208 h 3098620"/>
                <a:gd name="connsiteX820" fmla="*/ 1306003 w 4466990"/>
                <a:gd name="connsiteY820" fmla="*/ 3071422 h 3098620"/>
                <a:gd name="connsiteX821" fmla="*/ 1204223 w 4466990"/>
                <a:gd name="connsiteY821" fmla="*/ 3071422 h 3098620"/>
                <a:gd name="connsiteX822" fmla="*/ 1204223 w 4466990"/>
                <a:gd name="connsiteY822" fmla="*/ 3064637 h 3098620"/>
                <a:gd name="connsiteX823" fmla="*/ 1306003 w 4466990"/>
                <a:gd name="connsiteY823" fmla="*/ 3064637 h 3098620"/>
                <a:gd name="connsiteX824" fmla="*/ 1170297 w 4466990"/>
                <a:gd name="connsiteY824" fmla="*/ 3098563 h 3098620"/>
                <a:gd name="connsiteX825" fmla="*/ 1068517 w 4466990"/>
                <a:gd name="connsiteY825" fmla="*/ 3098563 h 3098620"/>
                <a:gd name="connsiteX826" fmla="*/ 1068517 w 4466990"/>
                <a:gd name="connsiteY826" fmla="*/ 3078208 h 3098620"/>
                <a:gd name="connsiteX827" fmla="*/ 1170297 w 4466990"/>
                <a:gd name="connsiteY827" fmla="*/ 3078208 h 3098620"/>
                <a:gd name="connsiteX828" fmla="*/ 1170297 w 4466990"/>
                <a:gd name="connsiteY828" fmla="*/ 3071422 h 3098620"/>
                <a:gd name="connsiteX829" fmla="*/ 1068517 w 4466990"/>
                <a:gd name="connsiteY829" fmla="*/ 3071422 h 3098620"/>
                <a:gd name="connsiteX830" fmla="*/ 1068517 w 4466990"/>
                <a:gd name="connsiteY830" fmla="*/ 3064637 h 3098620"/>
                <a:gd name="connsiteX831" fmla="*/ 1170297 w 4466990"/>
                <a:gd name="connsiteY831" fmla="*/ 3064637 h 3098620"/>
                <a:gd name="connsiteX832" fmla="*/ 1034591 w 4466990"/>
                <a:gd name="connsiteY832" fmla="*/ 3098563 h 3098620"/>
                <a:gd name="connsiteX833" fmla="*/ 932811 w 4466990"/>
                <a:gd name="connsiteY833" fmla="*/ 3098563 h 3098620"/>
                <a:gd name="connsiteX834" fmla="*/ 932811 w 4466990"/>
                <a:gd name="connsiteY834" fmla="*/ 3078208 h 3098620"/>
                <a:gd name="connsiteX835" fmla="*/ 1034591 w 4466990"/>
                <a:gd name="connsiteY835" fmla="*/ 3078208 h 3098620"/>
                <a:gd name="connsiteX836" fmla="*/ 1034591 w 4466990"/>
                <a:gd name="connsiteY836" fmla="*/ 3071422 h 3098620"/>
                <a:gd name="connsiteX837" fmla="*/ 932811 w 4466990"/>
                <a:gd name="connsiteY837" fmla="*/ 3071422 h 3098620"/>
                <a:gd name="connsiteX838" fmla="*/ 932811 w 4466990"/>
                <a:gd name="connsiteY838" fmla="*/ 3064637 h 3098620"/>
                <a:gd name="connsiteX839" fmla="*/ 1034591 w 4466990"/>
                <a:gd name="connsiteY839" fmla="*/ 3064637 h 3098620"/>
                <a:gd name="connsiteX840" fmla="*/ 898885 w 4466990"/>
                <a:gd name="connsiteY840" fmla="*/ 3098563 h 3098620"/>
                <a:gd name="connsiteX841" fmla="*/ 797105 w 4466990"/>
                <a:gd name="connsiteY841" fmla="*/ 3098563 h 3098620"/>
                <a:gd name="connsiteX842" fmla="*/ 797105 w 4466990"/>
                <a:gd name="connsiteY842" fmla="*/ 3078208 h 3098620"/>
                <a:gd name="connsiteX843" fmla="*/ 898885 w 4466990"/>
                <a:gd name="connsiteY843" fmla="*/ 3078208 h 3098620"/>
                <a:gd name="connsiteX844" fmla="*/ 898885 w 4466990"/>
                <a:gd name="connsiteY844" fmla="*/ 3071422 h 3098620"/>
                <a:gd name="connsiteX845" fmla="*/ 797105 w 4466990"/>
                <a:gd name="connsiteY845" fmla="*/ 3071422 h 3098620"/>
                <a:gd name="connsiteX846" fmla="*/ 797105 w 4466990"/>
                <a:gd name="connsiteY846" fmla="*/ 3064637 h 3098620"/>
                <a:gd name="connsiteX847" fmla="*/ 898885 w 4466990"/>
                <a:gd name="connsiteY847" fmla="*/ 3064637 h 3098620"/>
                <a:gd name="connsiteX848" fmla="*/ 763179 w 4466990"/>
                <a:gd name="connsiteY848" fmla="*/ 3098563 h 3098620"/>
                <a:gd name="connsiteX849" fmla="*/ 661399 w 4466990"/>
                <a:gd name="connsiteY849" fmla="*/ 3098563 h 3098620"/>
                <a:gd name="connsiteX850" fmla="*/ 661399 w 4466990"/>
                <a:gd name="connsiteY850" fmla="*/ 3078208 h 3098620"/>
                <a:gd name="connsiteX851" fmla="*/ 763179 w 4466990"/>
                <a:gd name="connsiteY851" fmla="*/ 3078208 h 3098620"/>
                <a:gd name="connsiteX852" fmla="*/ 763179 w 4466990"/>
                <a:gd name="connsiteY852" fmla="*/ 3071422 h 3098620"/>
                <a:gd name="connsiteX853" fmla="*/ 661399 w 4466990"/>
                <a:gd name="connsiteY853" fmla="*/ 3071422 h 3098620"/>
                <a:gd name="connsiteX854" fmla="*/ 661399 w 4466990"/>
                <a:gd name="connsiteY854" fmla="*/ 3064637 h 3098620"/>
                <a:gd name="connsiteX855" fmla="*/ 763179 w 4466990"/>
                <a:gd name="connsiteY855" fmla="*/ 3064637 h 3098620"/>
                <a:gd name="connsiteX856" fmla="*/ 627473 w 4466990"/>
                <a:gd name="connsiteY856" fmla="*/ 3098563 h 3098620"/>
                <a:gd name="connsiteX857" fmla="*/ 525693 w 4466990"/>
                <a:gd name="connsiteY857" fmla="*/ 3098563 h 3098620"/>
                <a:gd name="connsiteX858" fmla="*/ 525693 w 4466990"/>
                <a:gd name="connsiteY858" fmla="*/ 3078208 h 3098620"/>
                <a:gd name="connsiteX859" fmla="*/ 627473 w 4466990"/>
                <a:gd name="connsiteY859" fmla="*/ 3078208 h 3098620"/>
                <a:gd name="connsiteX860" fmla="*/ 627473 w 4466990"/>
                <a:gd name="connsiteY860" fmla="*/ 3071422 h 3098620"/>
                <a:gd name="connsiteX861" fmla="*/ 525693 w 4466990"/>
                <a:gd name="connsiteY861" fmla="*/ 3071422 h 3098620"/>
                <a:gd name="connsiteX862" fmla="*/ 525693 w 4466990"/>
                <a:gd name="connsiteY862" fmla="*/ 3064637 h 3098620"/>
                <a:gd name="connsiteX863" fmla="*/ 627473 w 4466990"/>
                <a:gd name="connsiteY863" fmla="*/ 3064637 h 3098620"/>
                <a:gd name="connsiteX864" fmla="*/ 491766 w 4466990"/>
                <a:gd name="connsiteY864" fmla="*/ 3098563 h 3098620"/>
                <a:gd name="connsiteX865" fmla="*/ 389987 w 4466990"/>
                <a:gd name="connsiteY865" fmla="*/ 3098563 h 3098620"/>
                <a:gd name="connsiteX866" fmla="*/ 389987 w 4466990"/>
                <a:gd name="connsiteY866" fmla="*/ 3078208 h 3098620"/>
                <a:gd name="connsiteX867" fmla="*/ 491766 w 4466990"/>
                <a:gd name="connsiteY867" fmla="*/ 3078208 h 3098620"/>
                <a:gd name="connsiteX868" fmla="*/ 491766 w 4466990"/>
                <a:gd name="connsiteY868" fmla="*/ 3071422 h 3098620"/>
                <a:gd name="connsiteX869" fmla="*/ 389987 w 4466990"/>
                <a:gd name="connsiteY869" fmla="*/ 3071422 h 3098620"/>
                <a:gd name="connsiteX870" fmla="*/ 389987 w 4466990"/>
                <a:gd name="connsiteY870" fmla="*/ 3064637 h 3098620"/>
                <a:gd name="connsiteX871" fmla="*/ 491766 w 4466990"/>
                <a:gd name="connsiteY871" fmla="*/ 3064637 h 3098620"/>
                <a:gd name="connsiteX872" fmla="*/ 356060 w 4466990"/>
                <a:gd name="connsiteY872" fmla="*/ 3098563 h 3098620"/>
                <a:gd name="connsiteX873" fmla="*/ 254281 w 4466990"/>
                <a:gd name="connsiteY873" fmla="*/ 3098563 h 3098620"/>
                <a:gd name="connsiteX874" fmla="*/ 254281 w 4466990"/>
                <a:gd name="connsiteY874" fmla="*/ 3078208 h 3098620"/>
                <a:gd name="connsiteX875" fmla="*/ 356060 w 4466990"/>
                <a:gd name="connsiteY875" fmla="*/ 3078208 h 3098620"/>
                <a:gd name="connsiteX876" fmla="*/ 356060 w 4466990"/>
                <a:gd name="connsiteY876" fmla="*/ 3071422 h 3098620"/>
                <a:gd name="connsiteX877" fmla="*/ 254281 w 4466990"/>
                <a:gd name="connsiteY877" fmla="*/ 3071422 h 3098620"/>
                <a:gd name="connsiteX878" fmla="*/ 254281 w 4466990"/>
                <a:gd name="connsiteY878" fmla="*/ 3064637 h 3098620"/>
                <a:gd name="connsiteX879" fmla="*/ 356060 w 4466990"/>
                <a:gd name="connsiteY879" fmla="*/ 3064637 h 3098620"/>
                <a:gd name="connsiteX880" fmla="*/ 220354 w 4466990"/>
                <a:gd name="connsiteY880" fmla="*/ 3098563 h 3098620"/>
                <a:gd name="connsiteX881" fmla="*/ 118575 w 4466990"/>
                <a:gd name="connsiteY881" fmla="*/ 3098563 h 3098620"/>
                <a:gd name="connsiteX882" fmla="*/ 118575 w 4466990"/>
                <a:gd name="connsiteY882" fmla="*/ 3078208 h 3098620"/>
                <a:gd name="connsiteX883" fmla="*/ 220354 w 4466990"/>
                <a:gd name="connsiteY883" fmla="*/ 3078208 h 3098620"/>
                <a:gd name="connsiteX884" fmla="*/ 220354 w 4466990"/>
                <a:gd name="connsiteY884" fmla="*/ 3071422 h 3098620"/>
                <a:gd name="connsiteX885" fmla="*/ 118575 w 4466990"/>
                <a:gd name="connsiteY885" fmla="*/ 3071422 h 3098620"/>
                <a:gd name="connsiteX886" fmla="*/ 118575 w 4466990"/>
                <a:gd name="connsiteY886" fmla="*/ 3064637 h 3098620"/>
                <a:gd name="connsiteX887" fmla="*/ 220354 w 4466990"/>
                <a:gd name="connsiteY887" fmla="*/ 3064637 h 3098620"/>
                <a:gd name="connsiteX888" fmla="*/ 84648 w 4466990"/>
                <a:gd name="connsiteY888" fmla="*/ 3098563 h 3098620"/>
                <a:gd name="connsiteX889" fmla="*/ 16795 w 4466990"/>
                <a:gd name="connsiteY889" fmla="*/ 3098563 h 3098620"/>
                <a:gd name="connsiteX890" fmla="*/ 16795 w 4466990"/>
                <a:gd name="connsiteY890" fmla="*/ 3078208 h 3098620"/>
                <a:gd name="connsiteX891" fmla="*/ 84648 w 4466990"/>
                <a:gd name="connsiteY891" fmla="*/ 3078208 h 3098620"/>
                <a:gd name="connsiteX892" fmla="*/ 84648 w 4466990"/>
                <a:gd name="connsiteY892" fmla="*/ 3071422 h 3098620"/>
                <a:gd name="connsiteX893" fmla="*/ 16795 w 4466990"/>
                <a:gd name="connsiteY893" fmla="*/ 3071422 h 3098620"/>
                <a:gd name="connsiteX894" fmla="*/ 16795 w 4466990"/>
                <a:gd name="connsiteY894" fmla="*/ 3064637 h 3098620"/>
                <a:gd name="connsiteX895" fmla="*/ 84648 w 4466990"/>
                <a:gd name="connsiteY895" fmla="*/ 3064637 h 309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</a:cxnLst>
              <a:rect l="l" t="t" r="r" b="b"/>
              <a:pathLst>
                <a:path w="4466990" h="3098620">
                  <a:moveTo>
                    <a:pt x="-168" y="3081600"/>
                  </a:moveTo>
                  <a:lnTo>
                    <a:pt x="-168" y="2979821"/>
                  </a:lnTo>
                  <a:lnTo>
                    <a:pt x="20188" y="2979821"/>
                  </a:lnTo>
                  <a:lnTo>
                    <a:pt x="20188" y="3081600"/>
                  </a:lnTo>
                  <a:close/>
                  <a:moveTo>
                    <a:pt x="26973" y="3081600"/>
                  </a:moveTo>
                  <a:lnTo>
                    <a:pt x="26973" y="2979821"/>
                  </a:lnTo>
                  <a:lnTo>
                    <a:pt x="33759" y="2979821"/>
                  </a:lnTo>
                  <a:lnTo>
                    <a:pt x="33759" y="3081600"/>
                  </a:lnTo>
                  <a:close/>
                  <a:moveTo>
                    <a:pt x="-168" y="2945894"/>
                  </a:moveTo>
                  <a:lnTo>
                    <a:pt x="-168" y="2844115"/>
                  </a:lnTo>
                  <a:lnTo>
                    <a:pt x="20188" y="2844115"/>
                  </a:lnTo>
                  <a:lnTo>
                    <a:pt x="20188" y="2945894"/>
                  </a:lnTo>
                  <a:close/>
                  <a:moveTo>
                    <a:pt x="26973" y="2945894"/>
                  </a:moveTo>
                  <a:lnTo>
                    <a:pt x="26973" y="2844115"/>
                  </a:lnTo>
                  <a:lnTo>
                    <a:pt x="33759" y="2844115"/>
                  </a:lnTo>
                  <a:lnTo>
                    <a:pt x="33759" y="2945894"/>
                  </a:lnTo>
                  <a:close/>
                  <a:moveTo>
                    <a:pt x="-168" y="2810188"/>
                  </a:moveTo>
                  <a:lnTo>
                    <a:pt x="-168" y="2708409"/>
                  </a:lnTo>
                  <a:lnTo>
                    <a:pt x="20188" y="2708409"/>
                  </a:lnTo>
                  <a:lnTo>
                    <a:pt x="20188" y="2810188"/>
                  </a:lnTo>
                  <a:close/>
                  <a:moveTo>
                    <a:pt x="26973" y="2810188"/>
                  </a:moveTo>
                  <a:lnTo>
                    <a:pt x="26973" y="2708409"/>
                  </a:lnTo>
                  <a:lnTo>
                    <a:pt x="33759" y="2708409"/>
                  </a:lnTo>
                  <a:lnTo>
                    <a:pt x="33759" y="2810188"/>
                  </a:lnTo>
                  <a:close/>
                  <a:moveTo>
                    <a:pt x="-168" y="2674482"/>
                  </a:moveTo>
                  <a:lnTo>
                    <a:pt x="-168" y="2572703"/>
                  </a:lnTo>
                  <a:lnTo>
                    <a:pt x="20188" y="2572703"/>
                  </a:lnTo>
                  <a:lnTo>
                    <a:pt x="20188" y="2674482"/>
                  </a:lnTo>
                  <a:close/>
                  <a:moveTo>
                    <a:pt x="26973" y="2674482"/>
                  </a:moveTo>
                  <a:lnTo>
                    <a:pt x="26973" y="2572703"/>
                  </a:lnTo>
                  <a:lnTo>
                    <a:pt x="33759" y="2572703"/>
                  </a:lnTo>
                  <a:lnTo>
                    <a:pt x="33759" y="2674482"/>
                  </a:lnTo>
                  <a:close/>
                  <a:moveTo>
                    <a:pt x="-168" y="2538776"/>
                  </a:moveTo>
                  <a:lnTo>
                    <a:pt x="-168" y="2436996"/>
                  </a:lnTo>
                  <a:lnTo>
                    <a:pt x="20188" y="2436996"/>
                  </a:lnTo>
                  <a:lnTo>
                    <a:pt x="20188" y="2538776"/>
                  </a:lnTo>
                  <a:close/>
                  <a:moveTo>
                    <a:pt x="26973" y="2538776"/>
                  </a:moveTo>
                  <a:lnTo>
                    <a:pt x="26973" y="2436996"/>
                  </a:lnTo>
                  <a:lnTo>
                    <a:pt x="33759" y="2436996"/>
                  </a:lnTo>
                  <a:lnTo>
                    <a:pt x="33759" y="2538776"/>
                  </a:lnTo>
                  <a:close/>
                  <a:moveTo>
                    <a:pt x="-168" y="2403070"/>
                  </a:moveTo>
                  <a:lnTo>
                    <a:pt x="-168" y="2301290"/>
                  </a:lnTo>
                  <a:lnTo>
                    <a:pt x="20188" y="2301290"/>
                  </a:lnTo>
                  <a:lnTo>
                    <a:pt x="20188" y="2403070"/>
                  </a:lnTo>
                  <a:close/>
                  <a:moveTo>
                    <a:pt x="26973" y="2403070"/>
                  </a:moveTo>
                  <a:lnTo>
                    <a:pt x="26973" y="2301290"/>
                  </a:lnTo>
                  <a:lnTo>
                    <a:pt x="33759" y="2301290"/>
                  </a:lnTo>
                  <a:lnTo>
                    <a:pt x="33759" y="2403070"/>
                  </a:lnTo>
                  <a:close/>
                  <a:moveTo>
                    <a:pt x="-168" y="2267364"/>
                  </a:moveTo>
                  <a:lnTo>
                    <a:pt x="-168" y="2165584"/>
                  </a:lnTo>
                  <a:lnTo>
                    <a:pt x="20188" y="2165584"/>
                  </a:lnTo>
                  <a:lnTo>
                    <a:pt x="20188" y="2267364"/>
                  </a:lnTo>
                  <a:close/>
                  <a:moveTo>
                    <a:pt x="26973" y="2267364"/>
                  </a:moveTo>
                  <a:lnTo>
                    <a:pt x="26973" y="2165584"/>
                  </a:lnTo>
                  <a:lnTo>
                    <a:pt x="33759" y="2165584"/>
                  </a:lnTo>
                  <a:lnTo>
                    <a:pt x="33759" y="2267364"/>
                  </a:lnTo>
                  <a:close/>
                  <a:moveTo>
                    <a:pt x="-168" y="2131658"/>
                  </a:moveTo>
                  <a:lnTo>
                    <a:pt x="-168" y="2029878"/>
                  </a:lnTo>
                  <a:lnTo>
                    <a:pt x="20188" y="2029878"/>
                  </a:lnTo>
                  <a:lnTo>
                    <a:pt x="20188" y="2131658"/>
                  </a:lnTo>
                  <a:close/>
                  <a:moveTo>
                    <a:pt x="26973" y="2131658"/>
                  </a:moveTo>
                  <a:lnTo>
                    <a:pt x="26973" y="2029878"/>
                  </a:lnTo>
                  <a:lnTo>
                    <a:pt x="33759" y="2029878"/>
                  </a:lnTo>
                  <a:lnTo>
                    <a:pt x="33759" y="2131658"/>
                  </a:lnTo>
                  <a:close/>
                  <a:moveTo>
                    <a:pt x="-168" y="1995952"/>
                  </a:moveTo>
                  <a:lnTo>
                    <a:pt x="-168" y="1894172"/>
                  </a:lnTo>
                  <a:lnTo>
                    <a:pt x="20188" y="1894172"/>
                  </a:lnTo>
                  <a:lnTo>
                    <a:pt x="20188" y="1995952"/>
                  </a:lnTo>
                  <a:close/>
                  <a:moveTo>
                    <a:pt x="26973" y="1995952"/>
                  </a:moveTo>
                  <a:lnTo>
                    <a:pt x="26973" y="1894172"/>
                  </a:lnTo>
                  <a:lnTo>
                    <a:pt x="33759" y="1894172"/>
                  </a:lnTo>
                  <a:lnTo>
                    <a:pt x="33759" y="1995952"/>
                  </a:lnTo>
                  <a:close/>
                  <a:moveTo>
                    <a:pt x="-168" y="1860246"/>
                  </a:moveTo>
                  <a:lnTo>
                    <a:pt x="-168" y="1758466"/>
                  </a:lnTo>
                  <a:lnTo>
                    <a:pt x="20188" y="1758466"/>
                  </a:lnTo>
                  <a:lnTo>
                    <a:pt x="20188" y="1860246"/>
                  </a:lnTo>
                  <a:close/>
                  <a:moveTo>
                    <a:pt x="26973" y="1860246"/>
                  </a:moveTo>
                  <a:lnTo>
                    <a:pt x="26973" y="1758466"/>
                  </a:lnTo>
                  <a:lnTo>
                    <a:pt x="33759" y="1758466"/>
                  </a:lnTo>
                  <a:lnTo>
                    <a:pt x="33759" y="1860246"/>
                  </a:lnTo>
                  <a:close/>
                  <a:moveTo>
                    <a:pt x="-168" y="1724540"/>
                  </a:moveTo>
                  <a:lnTo>
                    <a:pt x="-168" y="1622760"/>
                  </a:lnTo>
                  <a:lnTo>
                    <a:pt x="20188" y="1622760"/>
                  </a:lnTo>
                  <a:lnTo>
                    <a:pt x="20188" y="1724540"/>
                  </a:lnTo>
                  <a:close/>
                  <a:moveTo>
                    <a:pt x="26973" y="1724540"/>
                  </a:moveTo>
                  <a:lnTo>
                    <a:pt x="26973" y="1622760"/>
                  </a:lnTo>
                  <a:lnTo>
                    <a:pt x="33759" y="1622760"/>
                  </a:lnTo>
                  <a:lnTo>
                    <a:pt x="33759" y="1724540"/>
                  </a:lnTo>
                  <a:close/>
                  <a:moveTo>
                    <a:pt x="-168" y="1588834"/>
                  </a:moveTo>
                  <a:lnTo>
                    <a:pt x="-168" y="1487054"/>
                  </a:lnTo>
                  <a:lnTo>
                    <a:pt x="20188" y="1487054"/>
                  </a:lnTo>
                  <a:lnTo>
                    <a:pt x="20188" y="1588834"/>
                  </a:lnTo>
                  <a:close/>
                  <a:moveTo>
                    <a:pt x="26973" y="1588834"/>
                  </a:moveTo>
                  <a:lnTo>
                    <a:pt x="26973" y="1487054"/>
                  </a:lnTo>
                  <a:lnTo>
                    <a:pt x="33759" y="1487054"/>
                  </a:lnTo>
                  <a:lnTo>
                    <a:pt x="33759" y="1588834"/>
                  </a:lnTo>
                  <a:close/>
                  <a:moveTo>
                    <a:pt x="-168" y="1453128"/>
                  </a:moveTo>
                  <a:lnTo>
                    <a:pt x="-168" y="1351348"/>
                  </a:lnTo>
                  <a:lnTo>
                    <a:pt x="20188" y="1351348"/>
                  </a:lnTo>
                  <a:lnTo>
                    <a:pt x="20188" y="1453128"/>
                  </a:lnTo>
                  <a:close/>
                  <a:moveTo>
                    <a:pt x="26973" y="1453128"/>
                  </a:moveTo>
                  <a:lnTo>
                    <a:pt x="26973" y="1351348"/>
                  </a:lnTo>
                  <a:lnTo>
                    <a:pt x="33759" y="1351348"/>
                  </a:lnTo>
                  <a:lnTo>
                    <a:pt x="33759" y="1453128"/>
                  </a:lnTo>
                  <a:close/>
                  <a:moveTo>
                    <a:pt x="-168" y="1317422"/>
                  </a:moveTo>
                  <a:lnTo>
                    <a:pt x="-168" y="1215642"/>
                  </a:lnTo>
                  <a:lnTo>
                    <a:pt x="20188" y="1215642"/>
                  </a:lnTo>
                  <a:lnTo>
                    <a:pt x="20188" y="1317422"/>
                  </a:lnTo>
                  <a:close/>
                  <a:moveTo>
                    <a:pt x="26973" y="1317422"/>
                  </a:moveTo>
                  <a:lnTo>
                    <a:pt x="26973" y="1215642"/>
                  </a:lnTo>
                  <a:lnTo>
                    <a:pt x="33759" y="1215642"/>
                  </a:lnTo>
                  <a:lnTo>
                    <a:pt x="33759" y="1317422"/>
                  </a:lnTo>
                  <a:close/>
                  <a:moveTo>
                    <a:pt x="-168" y="1181715"/>
                  </a:moveTo>
                  <a:lnTo>
                    <a:pt x="-168" y="1079936"/>
                  </a:lnTo>
                  <a:lnTo>
                    <a:pt x="20188" y="1079936"/>
                  </a:lnTo>
                  <a:lnTo>
                    <a:pt x="20188" y="1181715"/>
                  </a:lnTo>
                  <a:close/>
                  <a:moveTo>
                    <a:pt x="26973" y="1181715"/>
                  </a:moveTo>
                  <a:lnTo>
                    <a:pt x="26973" y="1079936"/>
                  </a:lnTo>
                  <a:lnTo>
                    <a:pt x="33759" y="1079936"/>
                  </a:lnTo>
                  <a:lnTo>
                    <a:pt x="33759" y="1181715"/>
                  </a:lnTo>
                  <a:close/>
                  <a:moveTo>
                    <a:pt x="-168" y="1046009"/>
                  </a:moveTo>
                  <a:lnTo>
                    <a:pt x="-168" y="944230"/>
                  </a:lnTo>
                  <a:lnTo>
                    <a:pt x="20188" y="944230"/>
                  </a:lnTo>
                  <a:lnTo>
                    <a:pt x="20188" y="1046009"/>
                  </a:lnTo>
                  <a:close/>
                  <a:moveTo>
                    <a:pt x="26973" y="1046009"/>
                  </a:moveTo>
                  <a:lnTo>
                    <a:pt x="26973" y="944230"/>
                  </a:lnTo>
                  <a:lnTo>
                    <a:pt x="33759" y="944230"/>
                  </a:lnTo>
                  <a:lnTo>
                    <a:pt x="33759" y="1046009"/>
                  </a:lnTo>
                  <a:close/>
                  <a:moveTo>
                    <a:pt x="-168" y="910303"/>
                  </a:moveTo>
                  <a:lnTo>
                    <a:pt x="-168" y="808524"/>
                  </a:lnTo>
                  <a:lnTo>
                    <a:pt x="20188" y="808524"/>
                  </a:lnTo>
                  <a:lnTo>
                    <a:pt x="20188" y="910303"/>
                  </a:lnTo>
                  <a:close/>
                  <a:moveTo>
                    <a:pt x="26973" y="910303"/>
                  </a:moveTo>
                  <a:lnTo>
                    <a:pt x="26973" y="808524"/>
                  </a:lnTo>
                  <a:lnTo>
                    <a:pt x="33759" y="808524"/>
                  </a:lnTo>
                  <a:lnTo>
                    <a:pt x="33759" y="910303"/>
                  </a:lnTo>
                  <a:close/>
                  <a:moveTo>
                    <a:pt x="-168" y="774597"/>
                  </a:moveTo>
                  <a:lnTo>
                    <a:pt x="-168" y="672818"/>
                  </a:lnTo>
                  <a:lnTo>
                    <a:pt x="20188" y="672818"/>
                  </a:lnTo>
                  <a:lnTo>
                    <a:pt x="20188" y="774597"/>
                  </a:lnTo>
                  <a:close/>
                  <a:moveTo>
                    <a:pt x="26973" y="774597"/>
                  </a:moveTo>
                  <a:lnTo>
                    <a:pt x="26973" y="672818"/>
                  </a:lnTo>
                  <a:lnTo>
                    <a:pt x="33759" y="672818"/>
                  </a:lnTo>
                  <a:lnTo>
                    <a:pt x="33759" y="774597"/>
                  </a:lnTo>
                  <a:close/>
                  <a:moveTo>
                    <a:pt x="-168" y="638891"/>
                  </a:moveTo>
                  <a:lnTo>
                    <a:pt x="-168" y="537112"/>
                  </a:lnTo>
                  <a:lnTo>
                    <a:pt x="20188" y="537112"/>
                  </a:lnTo>
                  <a:lnTo>
                    <a:pt x="20188" y="638891"/>
                  </a:lnTo>
                  <a:close/>
                  <a:moveTo>
                    <a:pt x="26973" y="638891"/>
                  </a:moveTo>
                  <a:lnTo>
                    <a:pt x="26973" y="537112"/>
                  </a:lnTo>
                  <a:lnTo>
                    <a:pt x="33759" y="537112"/>
                  </a:lnTo>
                  <a:lnTo>
                    <a:pt x="33759" y="638891"/>
                  </a:lnTo>
                  <a:close/>
                  <a:moveTo>
                    <a:pt x="-168" y="503185"/>
                  </a:moveTo>
                  <a:lnTo>
                    <a:pt x="-168" y="401407"/>
                  </a:lnTo>
                  <a:lnTo>
                    <a:pt x="20188" y="401407"/>
                  </a:lnTo>
                  <a:lnTo>
                    <a:pt x="20188" y="503185"/>
                  </a:lnTo>
                  <a:close/>
                  <a:moveTo>
                    <a:pt x="26973" y="503185"/>
                  </a:moveTo>
                  <a:lnTo>
                    <a:pt x="26973" y="401407"/>
                  </a:lnTo>
                  <a:lnTo>
                    <a:pt x="33759" y="401407"/>
                  </a:lnTo>
                  <a:lnTo>
                    <a:pt x="33759" y="503185"/>
                  </a:lnTo>
                  <a:close/>
                  <a:moveTo>
                    <a:pt x="-168" y="367480"/>
                  </a:moveTo>
                  <a:lnTo>
                    <a:pt x="-168" y="265701"/>
                  </a:lnTo>
                  <a:lnTo>
                    <a:pt x="20188" y="265701"/>
                  </a:lnTo>
                  <a:lnTo>
                    <a:pt x="20188" y="367480"/>
                  </a:lnTo>
                  <a:close/>
                  <a:moveTo>
                    <a:pt x="26973" y="367480"/>
                  </a:moveTo>
                  <a:lnTo>
                    <a:pt x="26973" y="265701"/>
                  </a:lnTo>
                  <a:lnTo>
                    <a:pt x="33759" y="265701"/>
                  </a:lnTo>
                  <a:lnTo>
                    <a:pt x="33759" y="367480"/>
                  </a:lnTo>
                  <a:close/>
                  <a:moveTo>
                    <a:pt x="-168" y="231774"/>
                  </a:moveTo>
                  <a:lnTo>
                    <a:pt x="-168" y="129995"/>
                  </a:lnTo>
                  <a:lnTo>
                    <a:pt x="20188" y="129995"/>
                  </a:lnTo>
                  <a:lnTo>
                    <a:pt x="20188" y="231774"/>
                  </a:lnTo>
                  <a:close/>
                  <a:moveTo>
                    <a:pt x="26973" y="231774"/>
                  </a:moveTo>
                  <a:lnTo>
                    <a:pt x="26973" y="129995"/>
                  </a:lnTo>
                  <a:lnTo>
                    <a:pt x="33759" y="129995"/>
                  </a:lnTo>
                  <a:lnTo>
                    <a:pt x="33759" y="231774"/>
                  </a:lnTo>
                  <a:close/>
                  <a:moveTo>
                    <a:pt x="-168" y="96068"/>
                  </a:moveTo>
                  <a:lnTo>
                    <a:pt x="-168" y="-57"/>
                  </a:lnTo>
                  <a:lnTo>
                    <a:pt x="39413" y="-57"/>
                  </a:lnTo>
                  <a:lnTo>
                    <a:pt x="39413" y="20299"/>
                  </a:lnTo>
                  <a:lnTo>
                    <a:pt x="20188" y="20299"/>
                  </a:lnTo>
                  <a:lnTo>
                    <a:pt x="20188" y="96068"/>
                  </a:lnTo>
                  <a:close/>
                  <a:moveTo>
                    <a:pt x="26973" y="96068"/>
                  </a:moveTo>
                  <a:lnTo>
                    <a:pt x="26973" y="27084"/>
                  </a:lnTo>
                  <a:lnTo>
                    <a:pt x="39413" y="27084"/>
                  </a:lnTo>
                  <a:lnTo>
                    <a:pt x="39413" y="33870"/>
                  </a:lnTo>
                  <a:lnTo>
                    <a:pt x="33759" y="33870"/>
                  </a:lnTo>
                  <a:lnTo>
                    <a:pt x="33759" y="96068"/>
                  </a:lnTo>
                  <a:close/>
                  <a:moveTo>
                    <a:pt x="73339" y="-57"/>
                  </a:moveTo>
                  <a:lnTo>
                    <a:pt x="175119" y="-57"/>
                  </a:lnTo>
                  <a:lnTo>
                    <a:pt x="175119" y="20299"/>
                  </a:lnTo>
                  <a:lnTo>
                    <a:pt x="73339" y="20299"/>
                  </a:lnTo>
                  <a:close/>
                  <a:moveTo>
                    <a:pt x="73339" y="27084"/>
                  </a:moveTo>
                  <a:lnTo>
                    <a:pt x="175119" y="27084"/>
                  </a:lnTo>
                  <a:lnTo>
                    <a:pt x="175119" y="33870"/>
                  </a:lnTo>
                  <a:lnTo>
                    <a:pt x="73339" y="33870"/>
                  </a:lnTo>
                  <a:close/>
                  <a:moveTo>
                    <a:pt x="209046" y="-57"/>
                  </a:moveTo>
                  <a:lnTo>
                    <a:pt x="310825" y="-57"/>
                  </a:lnTo>
                  <a:lnTo>
                    <a:pt x="310825" y="20299"/>
                  </a:lnTo>
                  <a:lnTo>
                    <a:pt x="209046" y="20299"/>
                  </a:lnTo>
                  <a:close/>
                  <a:moveTo>
                    <a:pt x="209046" y="27084"/>
                  </a:moveTo>
                  <a:lnTo>
                    <a:pt x="310825" y="27084"/>
                  </a:lnTo>
                  <a:lnTo>
                    <a:pt x="310825" y="33870"/>
                  </a:lnTo>
                  <a:lnTo>
                    <a:pt x="209046" y="33870"/>
                  </a:lnTo>
                  <a:close/>
                  <a:moveTo>
                    <a:pt x="344752" y="-57"/>
                  </a:moveTo>
                  <a:lnTo>
                    <a:pt x="446531" y="-57"/>
                  </a:lnTo>
                  <a:lnTo>
                    <a:pt x="446531" y="20299"/>
                  </a:lnTo>
                  <a:lnTo>
                    <a:pt x="344752" y="20299"/>
                  </a:lnTo>
                  <a:close/>
                  <a:moveTo>
                    <a:pt x="344752" y="27084"/>
                  </a:moveTo>
                  <a:lnTo>
                    <a:pt x="446531" y="27084"/>
                  </a:lnTo>
                  <a:lnTo>
                    <a:pt x="446531" y="33870"/>
                  </a:lnTo>
                  <a:lnTo>
                    <a:pt x="344752" y="33870"/>
                  </a:lnTo>
                  <a:close/>
                  <a:moveTo>
                    <a:pt x="480458" y="-57"/>
                  </a:moveTo>
                  <a:lnTo>
                    <a:pt x="582237" y="-57"/>
                  </a:lnTo>
                  <a:lnTo>
                    <a:pt x="582237" y="20299"/>
                  </a:lnTo>
                  <a:lnTo>
                    <a:pt x="480458" y="20299"/>
                  </a:lnTo>
                  <a:close/>
                  <a:moveTo>
                    <a:pt x="480458" y="27084"/>
                  </a:moveTo>
                  <a:lnTo>
                    <a:pt x="582237" y="27084"/>
                  </a:lnTo>
                  <a:lnTo>
                    <a:pt x="582237" y="33870"/>
                  </a:lnTo>
                  <a:lnTo>
                    <a:pt x="480458" y="33870"/>
                  </a:lnTo>
                  <a:close/>
                  <a:moveTo>
                    <a:pt x="616164" y="-57"/>
                  </a:moveTo>
                  <a:lnTo>
                    <a:pt x="717943" y="-57"/>
                  </a:lnTo>
                  <a:lnTo>
                    <a:pt x="717943" y="20299"/>
                  </a:lnTo>
                  <a:lnTo>
                    <a:pt x="616164" y="20299"/>
                  </a:lnTo>
                  <a:close/>
                  <a:moveTo>
                    <a:pt x="616164" y="27084"/>
                  </a:moveTo>
                  <a:lnTo>
                    <a:pt x="717943" y="27084"/>
                  </a:lnTo>
                  <a:lnTo>
                    <a:pt x="717943" y="33870"/>
                  </a:lnTo>
                  <a:lnTo>
                    <a:pt x="616164" y="33870"/>
                  </a:lnTo>
                  <a:close/>
                  <a:moveTo>
                    <a:pt x="751870" y="-57"/>
                  </a:moveTo>
                  <a:lnTo>
                    <a:pt x="853649" y="-57"/>
                  </a:lnTo>
                  <a:lnTo>
                    <a:pt x="853649" y="20299"/>
                  </a:lnTo>
                  <a:lnTo>
                    <a:pt x="751870" y="20299"/>
                  </a:lnTo>
                  <a:close/>
                  <a:moveTo>
                    <a:pt x="751870" y="27084"/>
                  </a:moveTo>
                  <a:lnTo>
                    <a:pt x="853649" y="27084"/>
                  </a:lnTo>
                  <a:lnTo>
                    <a:pt x="853649" y="33870"/>
                  </a:lnTo>
                  <a:lnTo>
                    <a:pt x="751870" y="33870"/>
                  </a:lnTo>
                  <a:close/>
                  <a:moveTo>
                    <a:pt x="887576" y="-57"/>
                  </a:moveTo>
                  <a:lnTo>
                    <a:pt x="989355" y="-57"/>
                  </a:lnTo>
                  <a:lnTo>
                    <a:pt x="989355" y="20299"/>
                  </a:lnTo>
                  <a:lnTo>
                    <a:pt x="887576" y="20299"/>
                  </a:lnTo>
                  <a:close/>
                  <a:moveTo>
                    <a:pt x="887576" y="27084"/>
                  </a:moveTo>
                  <a:lnTo>
                    <a:pt x="989355" y="27084"/>
                  </a:lnTo>
                  <a:lnTo>
                    <a:pt x="989355" y="33870"/>
                  </a:lnTo>
                  <a:lnTo>
                    <a:pt x="887576" y="33870"/>
                  </a:lnTo>
                  <a:close/>
                  <a:moveTo>
                    <a:pt x="1023282" y="-57"/>
                  </a:moveTo>
                  <a:lnTo>
                    <a:pt x="1125061" y="-57"/>
                  </a:lnTo>
                  <a:lnTo>
                    <a:pt x="1125061" y="20299"/>
                  </a:lnTo>
                  <a:lnTo>
                    <a:pt x="1023282" y="20299"/>
                  </a:lnTo>
                  <a:close/>
                  <a:moveTo>
                    <a:pt x="1023282" y="27084"/>
                  </a:moveTo>
                  <a:lnTo>
                    <a:pt x="1125061" y="27084"/>
                  </a:lnTo>
                  <a:lnTo>
                    <a:pt x="1125061" y="33870"/>
                  </a:lnTo>
                  <a:lnTo>
                    <a:pt x="1023282" y="33870"/>
                  </a:lnTo>
                  <a:close/>
                  <a:moveTo>
                    <a:pt x="1158988" y="-57"/>
                  </a:moveTo>
                  <a:lnTo>
                    <a:pt x="1260767" y="-57"/>
                  </a:lnTo>
                  <a:lnTo>
                    <a:pt x="1260767" y="20299"/>
                  </a:lnTo>
                  <a:lnTo>
                    <a:pt x="1158988" y="20299"/>
                  </a:lnTo>
                  <a:close/>
                  <a:moveTo>
                    <a:pt x="1158988" y="27084"/>
                  </a:moveTo>
                  <a:lnTo>
                    <a:pt x="1260767" y="27084"/>
                  </a:lnTo>
                  <a:lnTo>
                    <a:pt x="1260767" y="33870"/>
                  </a:lnTo>
                  <a:lnTo>
                    <a:pt x="1158988" y="33870"/>
                  </a:lnTo>
                  <a:close/>
                  <a:moveTo>
                    <a:pt x="1294694" y="-57"/>
                  </a:moveTo>
                  <a:lnTo>
                    <a:pt x="1396474" y="-57"/>
                  </a:lnTo>
                  <a:lnTo>
                    <a:pt x="1396474" y="20299"/>
                  </a:lnTo>
                  <a:lnTo>
                    <a:pt x="1294694" y="20299"/>
                  </a:lnTo>
                  <a:close/>
                  <a:moveTo>
                    <a:pt x="1294694" y="27084"/>
                  </a:moveTo>
                  <a:lnTo>
                    <a:pt x="1396474" y="27084"/>
                  </a:lnTo>
                  <a:lnTo>
                    <a:pt x="1396474" y="33870"/>
                  </a:lnTo>
                  <a:lnTo>
                    <a:pt x="1294694" y="33870"/>
                  </a:lnTo>
                  <a:close/>
                  <a:moveTo>
                    <a:pt x="1430400" y="-57"/>
                  </a:moveTo>
                  <a:lnTo>
                    <a:pt x="1532180" y="-57"/>
                  </a:lnTo>
                  <a:lnTo>
                    <a:pt x="1532180" y="20299"/>
                  </a:lnTo>
                  <a:lnTo>
                    <a:pt x="1430400" y="20299"/>
                  </a:lnTo>
                  <a:close/>
                  <a:moveTo>
                    <a:pt x="1430400" y="27084"/>
                  </a:moveTo>
                  <a:lnTo>
                    <a:pt x="1532180" y="27084"/>
                  </a:lnTo>
                  <a:lnTo>
                    <a:pt x="1532180" y="33870"/>
                  </a:lnTo>
                  <a:lnTo>
                    <a:pt x="1430400" y="33870"/>
                  </a:lnTo>
                  <a:close/>
                  <a:moveTo>
                    <a:pt x="1566106" y="-57"/>
                  </a:moveTo>
                  <a:lnTo>
                    <a:pt x="1667886" y="-57"/>
                  </a:lnTo>
                  <a:lnTo>
                    <a:pt x="1667886" y="20299"/>
                  </a:lnTo>
                  <a:lnTo>
                    <a:pt x="1566106" y="20299"/>
                  </a:lnTo>
                  <a:close/>
                  <a:moveTo>
                    <a:pt x="1566106" y="27084"/>
                  </a:moveTo>
                  <a:lnTo>
                    <a:pt x="1667886" y="27084"/>
                  </a:lnTo>
                  <a:lnTo>
                    <a:pt x="1667886" y="33870"/>
                  </a:lnTo>
                  <a:lnTo>
                    <a:pt x="1566106" y="33870"/>
                  </a:lnTo>
                  <a:close/>
                  <a:moveTo>
                    <a:pt x="1701812" y="-57"/>
                  </a:moveTo>
                  <a:lnTo>
                    <a:pt x="1803592" y="-57"/>
                  </a:lnTo>
                  <a:lnTo>
                    <a:pt x="1803592" y="20299"/>
                  </a:lnTo>
                  <a:lnTo>
                    <a:pt x="1701812" y="20299"/>
                  </a:lnTo>
                  <a:close/>
                  <a:moveTo>
                    <a:pt x="1701812" y="27084"/>
                  </a:moveTo>
                  <a:lnTo>
                    <a:pt x="1803592" y="27084"/>
                  </a:lnTo>
                  <a:lnTo>
                    <a:pt x="1803592" y="33870"/>
                  </a:lnTo>
                  <a:lnTo>
                    <a:pt x="1701812" y="33870"/>
                  </a:lnTo>
                  <a:close/>
                  <a:moveTo>
                    <a:pt x="1837518" y="-57"/>
                  </a:moveTo>
                  <a:lnTo>
                    <a:pt x="1939298" y="-57"/>
                  </a:lnTo>
                  <a:lnTo>
                    <a:pt x="1939298" y="20299"/>
                  </a:lnTo>
                  <a:lnTo>
                    <a:pt x="1837518" y="20299"/>
                  </a:lnTo>
                  <a:close/>
                  <a:moveTo>
                    <a:pt x="1837518" y="27084"/>
                  </a:moveTo>
                  <a:lnTo>
                    <a:pt x="1939298" y="27084"/>
                  </a:lnTo>
                  <a:lnTo>
                    <a:pt x="1939298" y="33870"/>
                  </a:lnTo>
                  <a:lnTo>
                    <a:pt x="1837518" y="33870"/>
                  </a:lnTo>
                  <a:close/>
                  <a:moveTo>
                    <a:pt x="1973224" y="-57"/>
                  </a:moveTo>
                  <a:lnTo>
                    <a:pt x="2075004" y="-57"/>
                  </a:lnTo>
                  <a:lnTo>
                    <a:pt x="2075004" y="20299"/>
                  </a:lnTo>
                  <a:lnTo>
                    <a:pt x="1973224" y="20299"/>
                  </a:lnTo>
                  <a:close/>
                  <a:moveTo>
                    <a:pt x="1973224" y="27084"/>
                  </a:moveTo>
                  <a:lnTo>
                    <a:pt x="2075004" y="27084"/>
                  </a:lnTo>
                  <a:lnTo>
                    <a:pt x="2075004" y="33870"/>
                  </a:lnTo>
                  <a:lnTo>
                    <a:pt x="1973224" y="33870"/>
                  </a:lnTo>
                  <a:close/>
                  <a:moveTo>
                    <a:pt x="2108930" y="-57"/>
                  </a:moveTo>
                  <a:lnTo>
                    <a:pt x="2210710" y="-57"/>
                  </a:lnTo>
                  <a:lnTo>
                    <a:pt x="2210710" y="20299"/>
                  </a:lnTo>
                  <a:lnTo>
                    <a:pt x="2108930" y="20299"/>
                  </a:lnTo>
                  <a:close/>
                  <a:moveTo>
                    <a:pt x="2108930" y="27084"/>
                  </a:moveTo>
                  <a:lnTo>
                    <a:pt x="2210710" y="27084"/>
                  </a:lnTo>
                  <a:lnTo>
                    <a:pt x="2210710" y="33870"/>
                  </a:lnTo>
                  <a:lnTo>
                    <a:pt x="2108930" y="33870"/>
                  </a:lnTo>
                  <a:close/>
                  <a:moveTo>
                    <a:pt x="2244636" y="-57"/>
                  </a:moveTo>
                  <a:lnTo>
                    <a:pt x="2346416" y="-57"/>
                  </a:lnTo>
                  <a:lnTo>
                    <a:pt x="2346416" y="20299"/>
                  </a:lnTo>
                  <a:lnTo>
                    <a:pt x="2244636" y="20299"/>
                  </a:lnTo>
                  <a:close/>
                  <a:moveTo>
                    <a:pt x="2244636" y="27084"/>
                  </a:moveTo>
                  <a:lnTo>
                    <a:pt x="2346416" y="27084"/>
                  </a:lnTo>
                  <a:lnTo>
                    <a:pt x="2346416" y="33870"/>
                  </a:lnTo>
                  <a:lnTo>
                    <a:pt x="2244636" y="33870"/>
                  </a:lnTo>
                  <a:close/>
                  <a:moveTo>
                    <a:pt x="2380343" y="-57"/>
                  </a:moveTo>
                  <a:lnTo>
                    <a:pt x="2482122" y="-57"/>
                  </a:lnTo>
                  <a:lnTo>
                    <a:pt x="2482122" y="20299"/>
                  </a:lnTo>
                  <a:lnTo>
                    <a:pt x="2380343" y="20299"/>
                  </a:lnTo>
                  <a:close/>
                  <a:moveTo>
                    <a:pt x="2380343" y="27084"/>
                  </a:moveTo>
                  <a:lnTo>
                    <a:pt x="2482122" y="27084"/>
                  </a:lnTo>
                  <a:lnTo>
                    <a:pt x="2482122" y="33870"/>
                  </a:lnTo>
                  <a:lnTo>
                    <a:pt x="2380343" y="33870"/>
                  </a:lnTo>
                  <a:close/>
                  <a:moveTo>
                    <a:pt x="2516049" y="-57"/>
                  </a:moveTo>
                  <a:lnTo>
                    <a:pt x="2617828" y="-57"/>
                  </a:lnTo>
                  <a:lnTo>
                    <a:pt x="2617828" y="20299"/>
                  </a:lnTo>
                  <a:lnTo>
                    <a:pt x="2516049" y="20299"/>
                  </a:lnTo>
                  <a:close/>
                  <a:moveTo>
                    <a:pt x="2516049" y="27084"/>
                  </a:moveTo>
                  <a:lnTo>
                    <a:pt x="2617828" y="27084"/>
                  </a:lnTo>
                  <a:lnTo>
                    <a:pt x="2617828" y="33870"/>
                  </a:lnTo>
                  <a:lnTo>
                    <a:pt x="2516049" y="33870"/>
                  </a:lnTo>
                  <a:close/>
                  <a:moveTo>
                    <a:pt x="2651755" y="-57"/>
                  </a:moveTo>
                  <a:lnTo>
                    <a:pt x="2753534" y="-57"/>
                  </a:lnTo>
                  <a:lnTo>
                    <a:pt x="2753534" y="20299"/>
                  </a:lnTo>
                  <a:lnTo>
                    <a:pt x="2651755" y="20299"/>
                  </a:lnTo>
                  <a:close/>
                  <a:moveTo>
                    <a:pt x="2651755" y="27084"/>
                  </a:moveTo>
                  <a:lnTo>
                    <a:pt x="2753534" y="27084"/>
                  </a:lnTo>
                  <a:lnTo>
                    <a:pt x="2753534" y="33870"/>
                  </a:lnTo>
                  <a:lnTo>
                    <a:pt x="2651755" y="33870"/>
                  </a:lnTo>
                  <a:close/>
                  <a:moveTo>
                    <a:pt x="2787461" y="-57"/>
                  </a:moveTo>
                  <a:lnTo>
                    <a:pt x="2889240" y="-57"/>
                  </a:lnTo>
                  <a:lnTo>
                    <a:pt x="2889240" y="20299"/>
                  </a:lnTo>
                  <a:lnTo>
                    <a:pt x="2787461" y="20299"/>
                  </a:lnTo>
                  <a:close/>
                  <a:moveTo>
                    <a:pt x="2787461" y="27084"/>
                  </a:moveTo>
                  <a:lnTo>
                    <a:pt x="2889240" y="27084"/>
                  </a:lnTo>
                  <a:lnTo>
                    <a:pt x="2889240" y="33870"/>
                  </a:lnTo>
                  <a:lnTo>
                    <a:pt x="2787461" y="33870"/>
                  </a:lnTo>
                  <a:close/>
                  <a:moveTo>
                    <a:pt x="2923167" y="-57"/>
                  </a:moveTo>
                  <a:lnTo>
                    <a:pt x="3024946" y="-57"/>
                  </a:lnTo>
                  <a:lnTo>
                    <a:pt x="3024946" y="20299"/>
                  </a:lnTo>
                  <a:lnTo>
                    <a:pt x="2923167" y="20299"/>
                  </a:lnTo>
                  <a:close/>
                  <a:moveTo>
                    <a:pt x="2923167" y="27084"/>
                  </a:moveTo>
                  <a:lnTo>
                    <a:pt x="3024946" y="27084"/>
                  </a:lnTo>
                  <a:lnTo>
                    <a:pt x="3024946" y="33870"/>
                  </a:lnTo>
                  <a:lnTo>
                    <a:pt x="2923167" y="33870"/>
                  </a:lnTo>
                  <a:close/>
                  <a:moveTo>
                    <a:pt x="3058873" y="-57"/>
                  </a:moveTo>
                  <a:lnTo>
                    <a:pt x="3160652" y="-57"/>
                  </a:lnTo>
                  <a:lnTo>
                    <a:pt x="3160652" y="20299"/>
                  </a:lnTo>
                  <a:lnTo>
                    <a:pt x="3058873" y="20299"/>
                  </a:lnTo>
                  <a:close/>
                  <a:moveTo>
                    <a:pt x="3058873" y="27084"/>
                  </a:moveTo>
                  <a:lnTo>
                    <a:pt x="3160652" y="27084"/>
                  </a:lnTo>
                  <a:lnTo>
                    <a:pt x="3160652" y="33870"/>
                  </a:lnTo>
                  <a:lnTo>
                    <a:pt x="3058873" y="33870"/>
                  </a:lnTo>
                  <a:close/>
                  <a:moveTo>
                    <a:pt x="3194579" y="-57"/>
                  </a:moveTo>
                  <a:lnTo>
                    <a:pt x="3296358" y="-57"/>
                  </a:lnTo>
                  <a:lnTo>
                    <a:pt x="3296358" y="20299"/>
                  </a:lnTo>
                  <a:lnTo>
                    <a:pt x="3194579" y="20299"/>
                  </a:lnTo>
                  <a:close/>
                  <a:moveTo>
                    <a:pt x="3194579" y="27084"/>
                  </a:moveTo>
                  <a:lnTo>
                    <a:pt x="3296358" y="27084"/>
                  </a:lnTo>
                  <a:lnTo>
                    <a:pt x="3296358" y="33870"/>
                  </a:lnTo>
                  <a:lnTo>
                    <a:pt x="3194579" y="33870"/>
                  </a:lnTo>
                  <a:close/>
                  <a:moveTo>
                    <a:pt x="3330285" y="-57"/>
                  </a:moveTo>
                  <a:lnTo>
                    <a:pt x="3432064" y="-57"/>
                  </a:lnTo>
                  <a:lnTo>
                    <a:pt x="3432064" y="20299"/>
                  </a:lnTo>
                  <a:lnTo>
                    <a:pt x="3330285" y="20299"/>
                  </a:lnTo>
                  <a:close/>
                  <a:moveTo>
                    <a:pt x="3330285" y="27084"/>
                  </a:moveTo>
                  <a:lnTo>
                    <a:pt x="3432064" y="27084"/>
                  </a:lnTo>
                  <a:lnTo>
                    <a:pt x="3432064" y="33870"/>
                  </a:lnTo>
                  <a:lnTo>
                    <a:pt x="3330285" y="33870"/>
                  </a:lnTo>
                  <a:close/>
                  <a:moveTo>
                    <a:pt x="3465991" y="-57"/>
                  </a:moveTo>
                  <a:lnTo>
                    <a:pt x="3567770" y="-57"/>
                  </a:lnTo>
                  <a:lnTo>
                    <a:pt x="3567770" y="20299"/>
                  </a:lnTo>
                  <a:lnTo>
                    <a:pt x="3465991" y="20299"/>
                  </a:lnTo>
                  <a:close/>
                  <a:moveTo>
                    <a:pt x="3465991" y="27084"/>
                  </a:moveTo>
                  <a:lnTo>
                    <a:pt x="3567770" y="27084"/>
                  </a:lnTo>
                  <a:lnTo>
                    <a:pt x="3567770" y="33870"/>
                  </a:lnTo>
                  <a:lnTo>
                    <a:pt x="3465991" y="33870"/>
                  </a:lnTo>
                  <a:close/>
                  <a:moveTo>
                    <a:pt x="3601697" y="-57"/>
                  </a:moveTo>
                  <a:lnTo>
                    <a:pt x="3703477" y="-57"/>
                  </a:lnTo>
                  <a:lnTo>
                    <a:pt x="3703477" y="20299"/>
                  </a:lnTo>
                  <a:lnTo>
                    <a:pt x="3601697" y="20299"/>
                  </a:lnTo>
                  <a:close/>
                  <a:moveTo>
                    <a:pt x="3601697" y="27084"/>
                  </a:moveTo>
                  <a:lnTo>
                    <a:pt x="3703477" y="27084"/>
                  </a:lnTo>
                  <a:lnTo>
                    <a:pt x="3703477" y="33870"/>
                  </a:lnTo>
                  <a:lnTo>
                    <a:pt x="3601697" y="33870"/>
                  </a:lnTo>
                  <a:close/>
                  <a:moveTo>
                    <a:pt x="3737403" y="-57"/>
                  </a:moveTo>
                  <a:lnTo>
                    <a:pt x="3839183" y="-57"/>
                  </a:lnTo>
                  <a:lnTo>
                    <a:pt x="3839183" y="20299"/>
                  </a:lnTo>
                  <a:lnTo>
                    <a:pt x="3737403" y="20299"/>
                  </a:lnTo>
                  <a:close/>
                  <a:moveTo>
                    <a:pt x="3737403" y="27084"/>
                  </a:moveTo>
                  <a:lnTo>
                    <a:pt x="3839183" y="27084"/>
                  </a:lnTo>
                  <a:lnTo>
                    <a:pt x="3839183" y="33870"/>
                  </a:lnTo>
                  <a:lnTo>
                    <a:pt x="3737403" y="33870"/>
                  </a:lnTo>
                  <a:close/>
                  <a:moveTo>
                    <a:pt x="3873109" y="-57"/>
                  </a:moveTo>
                  <a:lnTo>
                    <a:pt x="3974889" y="-57"/>
                  </a:lnTo>
                  <a:lnTo>
                    <a:pt x="3974889" y="20299"/>
                  </a:lnTo>
                  <a:lnTo>
                    <a:pt x="3873109" y="20299"/>
                  </a:lnTo>
                  <a:close/>
                  <a:moveTo>
                    <a:pt x="3873109" y="27084"/>
                  </a:moveTo>
                  <a:lnTo>
                    <a:pt x="3974889" y="27084"/>
                  </a:lnTo>
                  <a:lnTo>
                    <a:pt x="3974889" y="33870"/>
                  </a:lnTo>
                  <a:lnTo>
                    <a:pt x="3873109" y="33870"/>
                  </a:lnTo>
                  <a:close/>
                  <a:moveTo>
                    <a:pt x="4008815" y="-57"/>
                  </a:moveTo>
                  <a:lnTo>
                    <a:pt x="4110595" y="-57"/>
                  </a:lnTo>
                  <a:lnTo>
                    <a:pt x="4110595" y="20299"/>
                  </a:lnTo>
                  <a:lnTo>
                    <a:pt x="4008815" y="20299"/>
                  </a:lnTo>
                  <a:close/>
                  <a:moveTo>
                    <a:pt x="4008815" y="27084"/>
                  </a:moveTo>
                  <a:lnTo>
                    <a:pt x="4110595" y="27084"/>
                  </a:lnTo>
                  <a:lnTo>
                    <a:pt x="4110595" y="33870"/>
                  </a:lnTo>
                  <a:lnTo>
                    <a:pt x="4008815" y="33870"/>
                  </a:lnTo>
                  <a:close/>
                  <a:moveTo>
                    <a:pt x="4144521" y="-57"/>
                  </a:moveTo>
                  <a:lnTo>
                    <a:pt x="4246301" y="-57"/>
                  </a:lnTo>
                  <a:lnTo>
                    <a:pt x="4246301" y="20299"/>
                  </a:lnTo>
                  <a:lnTo>
                    <a:pt x="4144521" y="20299"/>
                  </a:lnTo>
                  <a:close/>
                  <a:moveTo>
                    <a:pt x="4144521" y="27084"/>
                  </a:moveTo>
                  <a:lnTo>
                    <a:pt x="4246301" y="27084"/>
                  </a:lnTo>
                  <a:lnTo>
                    <a:pt x="4246301" y="33870"/>
                  </a:lnTo>
                  <a:lnTo>
                    <a:pt x="4144521" y="33870"/>
                  </a:lnTo>
                  <a:close/>
                  <a:moveTo>
                    <a:pt x="4280227" y="-57"/>
                  </a:moveTo>
                  <a:lnTo>
                    <a:pt x="4382007" y="-57"/>
                  </a:lnTo>
                  <a:lnTo>
                    <a:pt x="4382007" y="20299"/>
                  </a:lnTo>
                  <a:lnTo>
                    <a:pt x="4280227" y="20299"/>
                  </a:lnTo>
                  <a:close/>
                  <a:moveTo>
                    <a:pt x="4280227" y="27084"/>
                  </a:moveTo>
                  <a:lnTo>
                    <a:pt x="4382007" y="27084"/>
                  </a:lnTo>
                  <a:lnTo>
                    <a:pt x="4382007" y="33870"/>
                  </a:lnTo>
                  <a:lnTo>
                    <a:pt x="4280227" y="33870"/>
                  </a:lnTo>
                  <a:close/>
                  <a:moveTo>
                    <a:pt x="4415933" y="-57"/>
                  </a:moveTo>
                  <a:lnTo>
                    <a:pt x="4466823" y="-57"/>
                  </a:lnTo>
                  <a:lnTo>
                    <a:pt x="4466823" y="84759"/>
                  </a:lnTo>
                  <a:lnTo>
                    <a:pt x="4446467" y="84759"/>
                  </a:lnTo>
                  <a:lnTo>
                    <a:pt x="4446467" y="20299"/>
                  </a:lnTo>
                  <a:lnTo>
                    <a:pt x="4415933" y="20299"/>
                  </a:lnTo>
                  <a:close/>
                  <a:moveTo>
                    <a:pt x="4415933" y="27084"/>
                  </a:moveTo>
                  <a:lnTo>
                    <a:pt x="4439682" y="27084"/>
                  </a:lnTo>
                  <a:lnTo>
                    <a:pt x="4439682" y="84759"/>
                  </a:lnTo>
                  <a:lnTo>
                    <a:pt x="4432897" y="84759"/>
                  </a:lnTo>
                  <a:lnTo>
                    <a:pt x="4432897" y="33870"/>
                  </a:lnTo>
                  <a:lnTo>
                    <a:pt x="4415933" y="33870"/>
                  </a:lnTo>
                  <a:close/>
                  <a:moveTo>
                    <a:pt x="4466823" y="118686"/>
                  </a:moveTo>
                  <a:lnTo>
                    <a:pt x="4466823" y="220465"/>
                  </a:lnTo>
                  <a:lnTo>
                    <a:pt x="4446467" y="220465"/>
                  </a:lnTo>
                  <a:lnTo>
                    <a:pt x="4446467" y="118686"/>
                  </a:lnTo>
                  <a:close/>
                  <a:moveTo>
                    <a:pt x="4439682" y="118686"/>
                  </a:moveTo>
                  <a:lnTo>
                    <a:pt x="4439682" y="220465"/>
                  </a:lnTo>
                  <a:lnTo>
                    <a:pt x="4432897" y="220465"/>
                  </a:lnTo>
                  <a:lnTo>
                    <a:pt x="4432897" y="118686"/>
                  </a:lnTo>
                  <a:close/>
                  <a:moveTo>
                    <a:pt x="4466823" y="254392"/>
                  </a:moveTo>
                  <a:lnTo>
                    <a:pt x="4466823" y="356171"/>
                  </a:lnTo>
                  <a:lnTo>
                    <a:pt x="4446467" y="356171"/>
                  </a:lnTo>
                  <a:lnTo>
                    <a:pt x="4446467" y="254392"/>
                  </a:lnTo>
                  <a:close/>
                  <a:moveTo>
                    <a:pt x="4439682" y="254392"/>
                  </a:moveTo>
                  <a:lnTo>
                    <a:pt x="4439682" y="356171"/>
                  </a:lnTo>
                  <a:lnTo>
                    <a:pt x="4432897" y="356171"/>
                  </a:lnTo>
                  <a:lnTo>
                    <a:pt x="4432897" y="254392"/>
                  </a:lnTo>
                  <a:close/>
                  <a:moveTo>
                    <a:pt x="4466823" y="390098"/>
                  </a:moveTo>
                  <a:lnTo>
                    <a:pt x="4466823" y="491876"/>
                  </a:lnTo>
                  <a:lnTo>
                    <a:pt x="4446467" y="491876"/>
                  </a:lnTo>
                  <a:lnTo>
                    <a:pt x="4446467" y="390098"/>
                  </a:lnTo>
                  <a:close/>
                  <a:moveTo>
                    <a:pt x="4439682" y="390098"/>
                  </a:moveTo>
                  <a:lnTo>
                    <a:pt x="4439682" y="491876"/>
                  </a:lnTo>
                  <a:lnTo>
                    <a:pt x="4432897" y="491876"/>
                  </a:lnTo>
                  <a:lnTo>
                    <a:pt x="4432897" y="390098"/>
                  </a:lnTo>
                  <a:close/>
                  <a:moveTo>
                    <a:pt x="4466823" y="525803"/>
                  </a:moveTo>
                  <a:lnTo>
                    <a:pt x="4466823" y="627582"/>
                  </a:lnTo>
                  <a:lnTo>
                    <a:pt x="4446467" y="627582"/>
                  </a:lnTo>
                  <a:lnTo>
                    <a:pt x="4446467" y="525803"/>
                  </a:lnTo>
                  <a:close/>
                  <a:moveTo>
                    <a:pt x="4439682" y="525803"/>
                  </a:moveTo>
                  <a:lnTo>
                    <a:pt x="4439682" y="627582"/>
                  </a:lnTo>
                  <a:lnTo>
                    <a:pt x="4432897" y="627582"/>
                  </a:lnTo>
                  <a:lnTo>
                    <a:pt x="4432897" y="525803"/>
                  </a:lnTo>
                  <a:close/>
                  <a:moveTo>
                    <a:pt x="4466823" y="661509"/>
                  </a:moveTo>
                  <a:lnTo>
                    <a:pt x="4466823" y="763288"/>
                  </a:lnTo>
                  <a:lnTo>
                    <a:pt x="4446467" y="763288"/>
                  </a:lnTo>
                  <a:lnTo>
                    <a:pt x="4446467" y="661509"/>
                  </a:lnTo>
                  <a:close/>
                  <a:moveTo>
                    <a:pt x="4439682" y="661509"/>
                  </a:moveTo>
                  <a:lnTo>
                    <a:pt x="4439682" y="763288"/>
                  </a:lnTo>
                  <a:lnTo>
                    <a:pt x="4432897" y="763288"/>
                  </a:lnTo>
                  <a:lnTo>
                    <a:pt x="4432897" y="661509"/>
                  </a:lnTo>
                  <a:close/>
                  <a:moveTo>
                    <a:pt x="4466823" y="797215"/>
                  </a:moveTo>
                  <a:lnTo>
                    <a:pt x="4466823" y="898994"/>
                  </a:lnTo>
                  <a:lnTo>
                    <a:pt x="4446467" y="898994"/>
                  </a:lnTo>
                  <a:lnTo>
                    <a:pt x="4446467" y="797215"/>
                  </a:lnTo>
                  <a:close/>
                  <a:moveTo>
                    <a:pt x="4439682" y="797215"/>
                  </a:moveTo>
                  <a:lnTo>
                    <a:pt x="4439682" y="898994"/>
                  </a:lnTo>
                  <a:lnTo>
                    <a:pt x="4432897" y="898994"/>
                  </a:lnTo>
                  <a:lnTo>
                    <a:pt x="4432897" y="797215"/>
                  </a:lnTo>
                  <a:close/>
                  <a:moveTo>
                    <a:pt x="4466823" y="932921"/>
                  </a:moveTo>
                  <a:lnTo>
                    <a:pt x="4466823" y="1034701"/>
                  </a:lnTo>
                  <a:lnTo>
                    <a:pt x="4446467" y="1034701"/>
                  </a:lnTo>
                  <a:lnTo>
                    <a:pt x="4446467" y="932921"/>
                  </a:lnTo>
                  <a:close/>
                  <a:moveTo>
                    <a:pt x="4439682" y="932921"/>
                  </a:moveTo>
                  <a:lnTo>
                    <a:pt x="4439682" y="1034701"/>
                  </a:lnTo>
                  <a:lnTo>
                    <a:pt x="4432897" y="1034701"/>
                  </a:lnTo>
                  <a:lnTo>
                    <a:pt x="4432897" y="932921"/>
                  </a:lnTo>
                  <a:close/>
                  <a:moveTo>
                    <a:pt x="4466823" y="1068627"/>
                  </a:moveTo>
                  <a:lnTo>
                    <a:pt x="4466823" y="1170407"/>
                  </a:lnTo>
                  <a:lnTo>
                    <a:pt x="4446467" y="1170407"/>
                  </a:lnTo>
                  <a:lnTo>
                    <a:pt x="4446467" y="1068627"/>
                  </a:lnTo>
                  <a:close/>
                  <a:moveTo>
                    <a:pt x="4439682" y="1068627"/>
                  </a:moveTo>
                  <a:lnTo>
                    <a:pt x="4439682" y="1170407"/>
                  </a:lnTo>
                  <a:lnTo>
                    <a:pt x="4432897" y="1170407"/>
                  </a:lnTo>
                  <a:lnTo>
                    <a:pt x="4432897" y="1068627"/>
                  </a:lnTo>
                  <a:close/>
                  <a:moveTo>
                    <a:pt x="4466823" y="1204333"/>
                  </a:moveTo>
                  <a:lnTo>
                    <a:pt x="4466823" y="1306113"/>
                  </a:lnTo>
                  <a:lnTo>
                    <a:pt x="4446467" y="1306113"/>
                  </a:lnTo>
                  <a:lnTo>
                    <a:pt x="4446467" y="1204333"/>
                  </a:lnTo>
                  <a:close/>
                  <a:moveTo>
                    <a:pt x="4439682" y="1204333"/>
                  </a:moveTo>
                  <a:lnTo>
                    <a:pt x="4439682" y="1306113"/>
                  </a:lnTo>
                  <a:lnTo>
                    <a:pt x="4432897" y="1306113"/>
                  </a:lnTo>
                  <a:lnTo>
                    <a:pt x="4432897" y="1204333"/>
                  </a:lnTo>
                  <a:close/>
                  <a:moveTo>
                    <a:pt x="4466823" y="1340039"/>
                  </a:moveTo>
                  <a:lnTo>
                    <a:pt x="4466823" y="1441819"/>
                  </a:lnTo>
                  <a:lnTo>
                    <a:pt x="4446467" y="1441819"/>
                  </a:lnTo>
                  <a:lnTo>
                    <a:pt x="4446467" y="1340039"/>
                  </a:lnTo>
                  <a:close/>
                  <a:moveTo>
                    <a:pt x="4439682" y="1340039"/>
                  </a:moveTo>
                  <a:lnTo>
                    <a:pt x="4439682" y="1441819"/>
                  </a:lnTo>
                  <a:lnTo>
                    <a:pt x="4432897" y="1441819"/>
                  </a:lnTo>
                  <a:lnTo>
                    <a:pt x="4432897" y="1340039"/>
                  </a:lnTo>
                  <a:close/>
                  <a:moveTo>
                    <a:pt x="4466823" y="1475745"/>
                  </a:moveTo>
                  <a:lnTo>
                    <a:pt x="4466823" y="1577525"/>
                  </a:lnTo>
                  <a:lnTo>
                    <a:pt x="4446467" y="1577525"/>
                  </a:lnTo>
                  <a:lnTo>
                    <a:pt x="4446467" y="1475745"/>
                  </a:lnTo>
                  <a:close/>
                  <a:moveTo>
                    <a:pt x="4439682" y="1475745"/>
                  </a:moveTo>
                  <a:lnTo>
                    <a:pt x="4439682" y="1577525"/>
                  </a:lnTo>
                  <a:lnTo>
                    <a:pt x="4432897" y="1577525"/>
                  </a:lnTo>
                  <a:lnTo>
                    <a:pt x="4432897" y="1475745"/>
                  </a:lnTo>
                  <a:close/>
                  <a:moveTo>
                    <a:pt x="4466823" y="1611451"/>
                  </a:moveTo>
                  <a:lnTo>
                    <a:pt x="4466823" y="1713231"/>
                  </a:lnTo>
                  <a:lnTo>
                    <a:pt x="4446467" y="1713231"/>
                  </a:lnTo>
                  <a:lnTo>
                    <a:pt x="4446467" y="1611451"/>
                  </a:lnTo>
                  <a:close/>
                  <a:moveTo>
                    <a:pt x="4439682" y="1611451"/>
                  </a:moveTo>
                  <a:lnTo>
                    <a:pt x="4439682" y="1713231"/>
                  </a:lnTo>
                  <a:lnTo>
                    <a:pt x="4432897" y="1713231"/>
                  </a:lnTo>
                  <a:lnTo>
                    <a:pt x="4432897" y="1611451"/>
                  </a:lnTo>
                  <a:close/>
                  <a:moveTo>
                    <a:pt x="4466823" y="1747157"/>
                  </a:moveTo>
                  <a:lnTo>
                    <a:pt x="4466823" y="1848937"/>
                  </a:lnTo>
                  <a:lnTo>
                    <a:pt x="4446467" y="1848937"/>
                  </a:lnTo>
                  <a:lnTo>
                    <a:pt x="4446467" y="1747157"/>
                  </a:lnTo>
                  <a:close/>
                  <a:moveTo>
                    <a:pt x="4439682" y="1747157"/>
                  </a:moveTo>
                  <a:lnTo>
                    <a:pt x="4439682" y="1848937"/>
                  </a:lnTo>
                  <a:lnTo>
                    <a:pt x="4432897" y="1848937"/>
                  </a:lnTo>
                  <a:lnTo>
                    <a:pt x="4432897" y="1747157"/>
                  </a:lnTo>
                  <a:close/>
                  <a:moveTo>
                    <a:pt x="4466823" y="1882863"/>
                  </a:moveTo>
                  <a:lnTo>
                    <a:pt x="4466823" y="1984643"/>
                  </a:lnTo>
                  <a:lnTo>
                    <a:pt x="4446467" y="1984643"/>
                  </a:lnTo>
                  <a:lnTo>
                    <a:pt x="4446467" y="1882863"/>
                  </a:lnTo>
                  <a:close/>
                  <a:moveTo>
                    <a:pt x="4439682" y="1882863"/>
                  </a:moveTo>
                  <a:lnTo>
                    <a:pt x="4439682" y="1984643"/>
                  </a:lnTo>
                  <a:lnTo>
                    <a:pt x="4432897" y="1984643"/>
                  </a:lnTo>
                  <a:lnTo>
                    <a:pt x="4432897" y="1882863"/>
                  </a:lnTo>
                  <a:close/>
                  <a:moveTo>
                    <a:pt x="4466823" y="2018569"/>
                  </a:moveTo>
                  <a:lnTo>
                    <a:pt x="4466823" y="2120349"/>
                  </a:lnTo>
                  <a:lnTo>
                    <a:pt x="4446467" y="2120349"/>
                  </a:lnTo>
                  <a:lnTo>
                    <a:pt x="4446467" y="2018569"/>
                  </a:lnTo>
                  <a:close/>
                  <a:moveTo>
                    <a:pt x="4439682" y="2018569"/>
                  </a:moveTo>
                  <a:lnTo>
                    <a:pt x="4439682" y="2120349"/>
                  </a:lnTo>
                  <a:lnTo>
                    <a:pt x="4432897" y="2120349"/>
                  </a:lnTo>
                  <a:lnTo>
                    <a:pt x="4432897" y="2018569"/>
                  </a:lnTo>
                  <a:close/>
                  <a:moveTo>
                    <a:pt x="4466823" y="2154276"/>
                  </a:moveTo>
                  <a:lnTo>
                    <a:pt x="4466823" y="2256055"/>
                  </a:lnTo>
                  <a:lnTo>
                    <a:pt x="4446467" y="2256055"/>
                  </a:lnTo>
                  <a:lnTo>
                    <a:pt x="4446467" y="2154276"/>
                  </a:lnTo>
                  <a:close/>
                  <a:moveTo>
                    <a:pt x="4439682" y="2154276"/>
                  </a:moveTo>
                  <a:lnTo>
                    <a:pt x="4439682" y="2256055"/>
                  </a:lnTo>
                  <a:lnTo>
                    <a:pt x="4432897" y="2256055"/>
                  </a:lnTo>
                  <a:lnTo>
                    <a:pt x="4432897" y="2154276"/>
                  </a:lnTo>
                  <a:close/>
                  <a:moveTo>
                    <a:pt x="4466823" y="2289982"/>
                  </a:moveTo>
                  <a:lnTo>
                    <a:pt x="4466823" y="2391761"/>
                  </a:lnTo>
                  <a:lnTo>
                    <a:pt x="4446467" y="2391761"/>
                  </a:lnTo>
                  <a:lnTo>
                    <a:pt x="4446467" y="2289982"/>
                  </a:lnTo>
                  <a:close/>
                  <a:moveTo>
                    <a:pt x="4439682" y="2289982"/>
                  </a:moveTo>
                  <a:lnTo>
                    <a:pt x="4439682" y="2391761"/>
                  </a:lnTo>
                  <a:lnTo>
                    <a:pt x="4432897" y="2391761"/>
                  </a:lnTo>
                  <a:lnTo>
                    <a:pt x="4432897" y="2289982"/>
                  </a:lnTo>
                  <a:close/>
                  <a:moveTo>
                    <a:pt x="4466823" y="2425688"/>
                  </a:moveTo>
                  <a:lnTo>
                    <a:pt x="4466823" y="2527467"/>
                  </a:lnTo>
                  <a:lnTo>
                    <a:pt x="4446467" y="2527467"/>
                  </a:lnTo>
                  <a:lnTo>
                    <a:pt x="4446467" y="2425688"/>
                  </a:lnTo>
                  <a:close/>
                  <a:moveTo>
                    <a:pt x="4439682" y="2425688"/>
                  </a:moveTo>
                  <a:lnTo>
                    <a:pt x="4439682" y="2527467"/>
                  </a:lnTo>
                  <a:lnTo>
                    <a:pt x="4432897" y="2527467"/>
                  </a:lnTo>
                  <a:lnTo>
                    <a:pt x="4432897" y="2425688"/>
                  </a:lnTo>
                  <a:close/>
                  <a:moveTo>
                    <a:pt x="4466823" y="2561394"/>
                  </a:moveTo>
                  <a:lnTo>
                    <a:pt x="4466823" y="2663173"/>
                  </a:lnTo>
                  <a:lnTo>
                    <a:pt x="4446467" y="2663173"/>
                  </a:lnTo>
                  <a:lnTo>
                    <a:pt x="4446467" y="2561394"/>
                  </a:lnTo>
                  <a:close/>
                  <a:moveTo>
                    <a:pt x="4439682" y="2561394"/>
                  </a:moveTo>
                  <a:lnTo>
                    <a:pt x="4439682" y="2663173"/>
                  </a:lnTo>
                  <a:lnTo>
                    <a:pt x="4432897" y="2663173"/>
                  </a:lnTo>
                  <a:lnTo>
                    <a:pt x="4432897" y="2561394"/>
                  </a:lnTo>
                  <a:close/>
                  <a:moveTo>
                    <a:pt x="4466823" y="2697100"/>
                  </a:moveTo>
                  <a:lnTo>
                    <a:pt x="4466823" y="2798879"/>
                  </a:lnTo>
                  <a:lnTo>
                    <a:pt x="4446467" y="2798879"/>
                  </a:lnTo>
                  <a:lnTo>
                    <a:pt x="4446467" y="2697100"/>
                  </a:lnTo>
                  <a:close/>
                  <a:moveTo>
                    <a:pt x="4439682" y="2697100"/>
                  </a:moveTo>
                  <a:lnTo>
                    <a:pt x="4439682" y="2798879"/>
                  </a:lnTo>
                  <a:lnTo>
                    <a:pt x="4432897" y="2798879"/>
                  </a:lnTo>
                  <a:lnTo>
                    <a:pt x="4432897" y="2697100"/>
                  </a:lnTo>
                  <a:close/>
                  <a:moveTo>
                    <a:pt x="4466823" y="2832806"/>
                  </a:moveTo>
                  <a:lnTo>
                    <a:pt x="4466823" y="2934585"/>
                  </a:lnTo>
                  <a:lnTo>
                    <a:pt x="4446467" y="2934585"/>
                  </a:lnTo>
                  <a:lnTo>
                    <a:pt x="4446467" y="2832806"/>
                  </a:lnTo>
                  <a:close/>
                  <a:moveTo>
                    <a:pt x="4439682" y="2832806"/>
                  </a:moveTo>
                  <a:lnTo>
                    <a:pt x="4439682" y="2934585"/>
                  </a:lnTo>
                  <a:lnTo>
                    <a:pt x="4432897" y="2934585"/>
                  </a:lnTo>
                  <a:lnTo>
                    <a:pt x="4432897" y="2832806"/>
                  </a:lnTo>
                  <a:close/>
                  <a:moveTo>
                    <a:pt x="4466823" y="2968512"/>
                  </a:moveTo>
                  <a:lnTo>
                    <a:pt x="4466823" y="3070291"/>
                  </a:lnTo>
                  <a:lnTo>
                    <a:pt x="4446467" y="3070291"/>
                  </a:lnTo>
                  <a:lnTo>
                    <a:pt x="4446467" y="2968512"/>
                  </a:lnTo>
                  <a:close/>
                  <a:moveTo>
                    <a:pt x="4439682" y="2968512"/>
                  </a:moveTo>
                  <a:lnTo>
                    <a:pt x="4439682" y="3070291"/>
                  </a:lnTo>
                  <a:lnTo>
                    <a:pt x="4432897" y="3070291"/>
                  </a:lnTo>
                  <a:lnTo>
                    <a:pt x="4432897" y="2968512"/>
                  </a:lnTo>
                  <a:close/>
                  <a:moveTo>
                    <a:pt x="4427242" y="3098563"/>
                  </a:moveTo>
                  <a:lnTo>
                    <a:pt x="4325463" y="3098563"/>
                  </a:lnTo>
                  <a:lnTo>
                    <a:pt x="4325463" y="3078208"/>
                  </a:lnTo>
                  <a:lnTo>
                    <a:pt x="4427242" y="3078208"/>
                  </a:lnTo>
                  <a:close/>
                  <a:moveTo>
                    <a:pt x="4427242" y="3071422"/>
                  </a:moveTo>
                  <a:lnTo>
                    <a:pt x="4325463" y="3071422"/>
                  </a:lnTo>
                  <a:lnTo>
                    <a:pt x="4325463" y="3064637"/>
                  </a:lnTo>
                  <a:lnTo>
                    <a:pt x="4427242" y="3064637"/>
                  </a:lnTo>
                  <a:close/>
                  <a:moveTo>
                    <a:pt x="4291536" y="3098563"/>
                  </a:moveTo>
                  <a:lnTo>
                    <a:pt x="4189757" y="3098563"/>
                  </a:lnTo>
                  <a:lnTo>
                    <a:pt x="4189757" y="3078208"/>
                  </a:lnTo>
                  <a:lnTo>
                    <a:pt x="4291536" y="3078208"/>
                  </a:lnTo>
                  <a:close/>
                  <a:moveTo>
                    <a:pt x="4291536" y="3071422"/>
                  </a:moveTo>
                  <a:lnTo>
                    <a:pt x="4189757" y="3071422"/>
                  </a:lnTo>
                  <a:lnTo>
                    <a:pt x="4189757" y="3064637"/>
                  </a:lnTo>
                  <a:lnTo>
                    <a:pt x="4291536" y="3064637"/>
                  </a:lnTo>
                  <a:close/>
                  <a:moveTo>
                    <a:pt x="4155830" y="3098563"/>
                  </a:moveTo>
                  <a:lnTo>
                    <a:pt x="4054051" y="3098563"/>
                  </a:lnTo>
                  <a:lnTo>
                    <a:pt x="4054051" y="3078208"/>
                  </a:lnTo>
                  <a:lnTo>
                    <a:pt x="4155830" y="3078208"/>
                  </a:lnTo>
                  <a:close/>
                  <a:moveTo>
                    <a:pt x="4155830" y="3071422"/>
                  </a:moveTo>
                  <a:lnTo>
                    <a:pt x="4054051" y="3071422"/>
                  </a:lnTo>
                  <a:lnTo>
                    <a:pt x="4054051" y="3064637"/>
                  </a:lnTo>
                  <a:lnTo>
                    <a:pt x="4155830" y="3064637"/>
                  </a:lnTo>
                  <a:close/>
                  <a:moveTo>
                    <a:pt x="4020124" y="3098563"/>
                  </a:moveTo>
                  <a:lnTo>
                    <a:pt x="3918344" y="3098563"/>
                  </a:lnTo>
                  <a:lnTo>
                    <a:pt x="3918344" y="3078208"/>
                  </a:lnTo>
                  <a:lnTo>
                    <a:pt x="4020124" y="3078208"/>
                  </a:lnTo>
                  <a:close/>
                  <a:moveTo>
                    <a:pt x="4020124" y="3071422"/>
                  </a:moveTo>
                  <a:lnTo>
                    <a:pt x="3918344" y="3071422"/>
                  </a:lnTo>
                  <a:lnTo>
                    <a:pt x="3918344" y="3064637"/>
                  </a:lnTo>
                  <a:lnTo>
                    <a:pt x="4020124" y="3064637"/>
                  </a:lnTo>
                  <a:close/>
                  <a:moveTo>
                    <a:pt x="3884418" y="3098563"/>
                  </a:moveTo>
                  <a:lnTo>
                    <a:pt x="3782638" y="3098563"/>
                  </a:lnTo>
                  <a:lnTo>
                    <a:pt x="3782638" y="3078208"/>
                  </a:lnTo>
                  <a:lnTo>
                    <a:pt x="3884418" y="3078208"/>
                  </a:lnTo>
                  <a:close/>
                  <a:moveTo>
                    <a:pt x="3884418" y="3071422"/>
                  </a:moveTo>
                  <a:lnTo>
                    <a:pt x="3782638" y="3071422"/>
                  </a:lnTo>
                  <a:lnTo>
                    <a:pt x="3782638" y="3064637"/>
                  </a:lnTo>
                  <a:lnTo>
                    <a:pt x="3884418" y="3064637"/>
                  </a:lnTo>
                  <a:close/>
                  <a:moveTo>
                    <a:pt x="3748712" y="3098563"/>
                  </a:moveTo>
                  <a:lnTo>
                    <a:pt x="3646932" y="3098563"/>
                  </a:lnTo>
                  <a:lnTo>
                    <a:pt x="3646932" y="3078208"/>
                  </a:lnTo>
                  <a:lnTo>
                    <a:pt x="3748712" y="3078208"/>
                  </a:lnTo>
                  <a:close/>
                  <a:moveTo>
                    <a:pt x="3748712" y="3071422"/>
                  </a:moveTo>
                  <a:lnTo>
                    <a:pt x="3646932" y="3071422"/>
                  </a:lnTo>
                  <a:lnTo>
                    <a:pt x="3646932" y="3064637"/>
                  </a:lnTo>
                  <a:lnTo>
                    <a:pt x="3748712" y="3064637"/>
                  </a:lnTo>
                  <a:close/>
                  <a:moveTo>
                    <a:pt x="3613006" y="3098563"/>
                  </a:moveTo>
                  <a:lnTo>
                    <a:pt x="3511226" y="3098563"/>
                  </a:lnTo>
                  <a:lnTo>
                    <a:pt x="3511226" y="3078208"/>
                  </a:lnTo>
                  <a:lnTo>
                    <a:pt x="3613006" y="3078208"/>
                  </a:lnTo>
                  <a:close/>
                  <a:moveTo>
                    <a:pt x="3613006" y="3071422"/>
                  </a:moveTo>
                  <a:lnTo>
                    <a:pt x="3511226" y="3071422"/>
                  </a:lnTo>
                  <a:lnTo>
                    <a:pt x="3511226" y="3064637"/>
                  </a:lnTo>
                  <a:lnTo>
                    <a:pt x="3613006" y="3064637"/>
                  </a:lnTo>
                  <a:close/>
                  <a:moveTo>
                    <a:pt x="3477300" y="3098563"/>
                  </a:moveTo>
                  <a:lnTo>
                    <a:pt x="3375520" y="3098563"/>
                  </a:lnTo>
                  <a:lnTo>
                    <a:pt x="3375520" y="3078208"/>
                  </a:lnTo>
                  <a:lnTo>
                    <a:pt x="3477300" y="3078208"/>
                  </a:lnTo>
                  <a:close/>
                  <a:moveTo>
                    <a:pt x="3477300" y="3071422"/>
                  </a:moveTo>
                  <a:lnTo>
                    <a:pt x="3375520" y="3071422"/>
                  </a:lnTo>
                  <a:lnTo>
                    <a:pt x="3375520" y="3064637"/>
                  </a:lnTo>
                  <a:lnTo>
                    <a:pt x="3477300" y="3064637"/>
                  </a:lnTo>
                  <a:close/>
                  <a:moveTo>
                    <a:pt x="3341594" y="3098563"/>
                  </a:moveTo>
                  <a:lnTo>
                    <a:pt x="3239814" y="3098563"/>
                  </a:lnTo>
                  <a:lnTo>
                    <a:pt x="3239814" y="3078208"/>
                  </a:lnTo>
                  <a:lnTo>
                    <a:pt x="3341594" y="3078208"/>
                  </a:lnTo>
                  <a:close/>
                  <a:moveTo>
                    <a:pt x="3341594" y="3071422"/>
                  </a:moveTo>
                  <a:lnTo>
                    <a:pt x="3239814" y="3071422"/>
                  </a:lnTo>
                  <a:lnTo>
                    <a:pt x="3239814" y="3064637"/>
                  </a:lnTo>
                  <a:lnTo>
                    <a:pt x="3341594" y="3064637"/>
                  </a:lnTo>
                  <a:close/>
                  <a:moveTo>
                    <a:pt x="3205888" y="3098563"/>
                  </a:moveTo>
                  <a:lnTo>
                    <a:pt x="3104108" y="3098563"/>
                  </a:lnTo>
                  <a:lnTo>
                    <a:pt x="3104108" y="3078208"/>
                  </a:lnTo>
                  <a:lnTo>
                    <a:pt x="3205888" y="3078208"/>
                  </a:lnTo>
                  <a:close/>
                  <a:moveTo>
                    <a:pt x="3205888" y="3071422"/>
                  </a:moveTo>
                  <a:lnTo>
                    <a:pt x="3104108" y="3071422"/>
                  </a:lnTo>
                  <a:lnTo>
                    <a:pt x="3104108" y="3064637"/>
                  </a:lnTo>
                  <a:lnTo>
                    <a:pt x="3205888" y="3064637"/>
                  </a:lnTo>
                  <a:close/>
                  <a:moveTo>
                    <a:pt x="3070182" y="3098563"/>
                  </a:moveTo>
                  <a:lnTo>
                    <a:pt x="2968402" y="3098563"/>
                  </a:lnTo>
                  <a:lnTo>
                    <a:pt x="2968402" y="3078208"/>
                  </a:lnTo>
                  <a:lnTo>
                    <a:pt x="3070182" y="3078208"/>
                  </a:lnTo>
                  <a:close/>
                  <a:moveTo>
                    <a:pt x="3070182" y="3071422"/>
                  </a:moveTo>
                  <a:lnTo>
                    <a:pt x="2968402" y="3071422"/>
                  </a:lnTo>
                  <a:lnTo>
                    <a:pt x="2968402" y="3064637"/>
                  </a:lnTo>
                  <a:lnTo>
                    <a:pt x="3070182" y="3064637"/>
                  </a:lnTo>
                  <a:close/>
                  <a:moveTo>
                    <a:pt x="2934476" y="3098563"/>
                  </a:moveTo>
                  <a:lnTo>
                    <a:pt x="2832696" y="3098563"/>
                  </a:lnTo>
                  <a:lnTo>
                    <a:pt x="2832696" y="3078208"/>
                  </a:lnTo>
                  <a:lnTo>
                    <a:pt x="2934476" y="3078208"/>
                  </a:lnTo>
                  <a:close/>
                  <a:moveTo>
                    <a:pt x="2934476" y="3071422"/>
                  </a:moveTo>
                  <a:lnTo>
                    <a:pt x="2832696" y="3071422"/>
                  </a:lnTo>
                  <a:lnTo>
                    <a:pt x="2832696" y="3064637"/>
                  </a:lnTo>
                  <a:lnTo>
                    <a:pt x="2934476" y="3064637"/>
                  </a:lnTo>
                  <a:close/>
                  <a:moveTo>
                    <a:pt x="2798770" y="3098563"/>
                  </a:moveTo>
                  <a:lnTo>
                    <a:pt x="2696990" y="3098563"/>
                  </a:lnTo>
                  <a:lnTo>
                    <a:pt x="2696990" y="3078208"/>
                  </a:lnTo>
                  <a:lnTo>
                    <a:pt x="2798770" y="3078208"/>
                  </a:lnTo>
                  <a:close/>
                  <a:moveTo>
                    <a:pt x="2798770" y="3071422"/>
                  </a:moveTo>
                  <a:lnTo>
                    <a:pt x="2696990" y="3071422"/>
                  </a:lnTo>
                  <a:lnTo>
                    <a:pt x="2696990" y="3064637"/>
                  </a:lnTo>
                  <a:lnTo>
                    <a:pt x="2798770" y="3064637"/>
                  </a:lnTo>
                  <a:close/>
                  <a:moveTo>
                    <a:pt x="2663063" y="3098563"/>
                  </a:moveTo>
                  <a:lnTo>
                    <a:pt x="2561284" y="3098563"/>
                  </a:lnTo>
                  <a:lnTo>
                    <a:pt x="2561284" y="3078208"/>
                  </a:lnTo>
                  <a:lnTo>
                    <a:pt x="2663063" y="3078208"/>
                  </a:lnTo>
                  <a:close/>
                  <a:moveTo>
                    <a:pt x="2663063" y="3071422"/>
                  </a:moveTo>
                  <a:lnTo>
                    <a:pt x="2561284" y="3071422"/>
                  </a:lnTo>
                  <a:lnTo>
                    <a:pt x="2561284" y="3064637"/>
                  </a:lnTo>
                  <a:lnTo>
                    <a:pt x="2663063" y="3064637"/>
                  </a:lnTo>
                  <a:close/>
                  <a:moveTo>
                    <a:pt x="2527357" y="3098563"/>
                  </a:moveTo>
                  <a:lnTo>
                    <a:pt x="2425578" y="3098563"/>
                  </a:lnTo>
                  <a:lnTo>
                    <a:pt x="2425578" y="3078208"/>
                  </a:lnTo>
                  <a:lnTo>
                    <a:pt x="2527357" y="3078208"/>
                  </a:lnTo>
                  <a:close/>
                  <a:moveTo>
                    <a:pt x="2527357" y="3071422"/>
                  </a:moveTo>
                  <a:lnTo>
                    <a:pt x="2425578" y="3071422"/>
                  </a:lnTo>
                  <a:lnTo>
                    <a:pt x="2425578" y="3064637"/>
                  </a:lnTo>
                  <a:lnTo>
                    <a:pt x="2527357" y="3064637"/>
                  </a:lnTo>
                  <a:close/>
                  <a:moveTo>
                    <a:pt x="2391651" y="3098563"/>
                  </a:moveTo>
                  <a:lnTo>
                    <a:pt x="2289872" y="3098563"/>
                  </a:lnTo>
                  <a:lnTo>
                    <a:pt x="2289872" y="3078208"/>
                  </a:lnTo>
                  <a:lnTo>
                    <a:pt x="2391651" y="3078208"/>
                  </a:lnTo>
                  <a:close/>
                  <a:moveTo>
                    <a:pt x="2391651" y="3071422"/>
                  </a:moveTo>
                  <a:lnTo>
                    <a:pt x="2289872" y="3071422"/>
                  </a:lnTo>
                  <a:lnTo>
                    <a:pt x="2289872" y="3064637"/>
                  </a:lnTo>
                  <a:lnTo>
                    <a:pt x="2391651" y="3064637"/>
                  </a:lnTo>
                  <a:close/>
                  <a:moveTo>
                    <a:pt x="2255945" y="3098563"/>
                  </a:moveTo>
                  <a:lnTo>
                    <a:pt x="2154166" y="3098563"/>
                  </a:lnTo>
                  <a:lnTo>
                    <a:pt x="2154166" y="3078208"/>
                  </a:lnTo>
                  <a:lnTo>
                    <a:pt x="2255945" y="3078208"/>
                  </a:lnTo>
                  <a:close/>
                  <a:moveTo>
                    <a:pt x="2255945" y="3071422"/>
                  </a:moveTo>
                  <a:lnTo>
                    <a:pt x="2154166" y="3071422"/>
                  </a:lnTo>
                  <a:lnTo>
                    <a:pt x="2154166" y="3064637"/>
                  </a:lnTo>
                  <a:lnTo>
                    <a:pt x="2255945" y="3064637"/>
                  </a:lnTo>
                  <a:close/>
                  <a:moveTo>
                    <a:pt x="2120239" y="3098563"/>
                  </a:moveTo>
                  <a:lnTo>
                    <a:pt x="2018460" y="3098563"/>
                  </a:lnTo>
                  <a:lnTo>
                    <a:pt x="2018460" y="3078208"/>
                  </a:lnTo>
                  <a:lnTo>
                    <a:pt x="2120239" y="3078208"/>
                  </a:lnTo>
                  <a:close/>
                  <a:moveTo>
                    <a:pt x="2120239" y="3071422"/>
                  </a:moveTo>
                  <a:lnTo>
                    <a:pt x="2018460" y="3071422"/>
                  </a:lnTo>
                  <a:lnTo>
                    <a:pt x="2018460" y="3064637"/>
                  </a:lnTo>
                  <a:lnTo>
                    <a:pt x="2120239" y="3064637"/>
                  </a:lnTo>
                  <a:close/>
                  <a:moveTo>
                    <a:pt x="1984533" y="3098563"/>
                  </a:moveTo>
                  <a:lnTo>
                    <a:pt x="1882754" y="3098563"/>
                  </a:lnTo>
                  <a:lnTo>
                    <a:pt x="1882754" y="3078208"/>
                  </a:lnTo>
                  <a:lnTo>
                    <a:pt x="1984533" y="3078208"/>
                  </a:lnTo>
                  <a:close/>
                  <a:moveTo>
                    <a:pt x="1984533" y="3071422"/>
                  </a:moveTo>
                  <a:lnTo>
                    <a:pt x="1882754" y="3071422"/>
                  </a:lnTo>
                  <a:lnTo>
                    <a:pt x="1882754" y="3064637"/>
                  </a:lnTo>
                  <a:lnTo>
                    <a:pt x="1984533" y="3064637"/>
                  </a:lnTo>
                  <a:close/>
                  <a:moveTo>
                    <a:pt x="1848827" y="3098563"/>
                  </a:moveTo>
                  <a:lnTo>
                    <a:pt x="1747048" y="3098563"/>
                  </a:lnTo>
                  <a:lnTo>
                    <a:pt x="1747048" y="3078208"/>
                  </a:lnTo>
                  <a:lnTo>
                    <a:pt x="1848827" y="3078208"/>
                  </a:lnTo>
                  <a:close/>
                  <a:moveTo>
                    <a:pt x="1848827" y="3071422"/>
                  </a:moveTo>
                  <a:lnTo>
                    <a:pt x="1747048" y="3071422"/>
                  </a:lnTo>
                  <a:lnTo>
                    <a:pt x="1747048" y="3064637"/>
                  </a:lnTo>
                  <a:lnTo>
                    <a:pt x="1848827" y="3064637"/>
                  </a:lnTo>
                  <a:close/>
                  <a:moveTo>
                    <a:pt x="1713121" y="3098563"/>
                  </a:moveTo>
                  <a:lnTo>
                    <a:pt x="1611341" y="3098563"/>
                  </a:lnTo>
                  <a:lnTo>
                    <a:pt x="1611341" y="3078208"/>
                  </a:lnTo>
                  <a:lnTo>
                    <a:pt x="1713121" y="3078208"/>
                  </a:lnTo>
                  <a:close/>
                  <a:moveTo>
                    <a:pt x="1713121" y="3071422"/>
                  </a:moveTo>
                  <a:lnTo>
                    <a:pt x="1611341" y="3071422"/>
                  </a:lnTo>
                  <a:lnTo>
                    <a:pt x="1611341" y="3064637"/>
                  </a:lnTo>
                  <a:lnTo>
                    <a:pt x="1713121" y="3064637"/>
                  </a:lnTo>
                  <a:close/>
                  <a:moveTo>
                    <a:pt x="1577415" y="3098563"/>
                  </a:moveTo>
                  <a:lnTo>
                    <a:pt x="1475635" y="3098563"/>
                  </a:lnTo>
                  <a:lnTo>
                    <a:pt x="1475635" y="3078208"/>
                  </a:lnTo>
                  <a:lnTo>
                    <a:pt x="1577415" y="3078208"/>
                  </a:lnTo>
                  <a:close/>
                  <a:moveTo>
                    <a:pt x="1577415" y="3071422"/>
                  </a:moveTo>
                  <a:lnTo>
                    <a:pt x="1475635" y="3071422"/>
                  </a:lnTo>
                  <a:lnTo>
                    <a:pt x="1475635" y="3064637"/>
                  </a:lnTo>
                  <a:lnTo>
                    <a:pt x="1577415" y="3064637"/>
                  </a:lnTo>
                  <a:close/>
                  <a:moveTo>
                    <a:pt x="1441709" y="3098563"/>
                  </a:moveTo>
                  <a:lnTo>
                    <a:pt x="1339929" y="3098563"/>
                  </a:lnTo>
                  <a:lnTo>
                    <a:pt x="1339929" y="3078208"/>
                  </a:lnTo>
                  <a:lnTo>
                    <a:pt x="1441709" y="3078208"/>
                  </a:lnTo>
                  <a:close/>
                  <a:moveTo>
                    <a:pt x="1441709" y="3071422"/>
                  </a:moveTo>
                  <a:lnTo>
                    <a:pt x="1339929" y="3071422"/>
                  </a:lnTo>
                  <a:lnTo>
                    <a:pt x="1339929" y="3064637"/>
                  </a:lnTo>
                  <a:lnTo>
                    <a:pt x="1441709" y="3064637"/>
                  </a:lnTo>
                  <a:close/>
                  <a:moveTo>
                    <a:pt x="1306003" y="3098563"/>
                  </a:moveTo>
                  <a:lnTo>
                    <a:pt x="1204223" y="3098563"/>
                  </a:lnTo>
                  <a:lnTo>
                    <a:pt x="1204223" y="3078208"/>
                  </a:lnTo>
                  <a:lnTo>
                    <a:pt x="1306003" y="3078208"/>
                  </a:lnTo>
                  <a:close/>
                  <a:moveTo>
                    <a:pt x="1306003" y="3071422"/>
                  </a:moveTo>
                  <a:lnTo>
                    <a:pt x="1204223" y="3071422"/>
                  </a:lnTo>
                  <a:lnTo>
                    <a:pt x="1204223" y="3064637"/>
                  </a:lnTo>
                  <a:lnTo>
                    <a:pt x="1306003" y="3064637"/>
                  </a:lnTo>
                  <a:close/>
                  <a:moveTo>
                    <a:pt x="1170297" y="3098563"/>
                  </a:moveTo>
                  <a:lnTo>
                    <a:pt x="1068517" y="3098563"/>
                  </a:lnTo>
                  <a:lnTo>
                    <a:pt x="1068517" y="3078208"/>
                  </a:lnTo>
                  <a:lnTo>
                    <a:pt x="1170297" y="3078208"/>
                  </a:lnTo>
                  <a:close/>
                  <a:moveTo>
                    <a:pt x="1170297" y="3071422"/>
                  </a:moveTo>
                  <a:lnTo>
                    <a:pt x="1068517" y="3071422"/>
                  </a:lnTo>
                  <a:lnTo>
                    <a:pt x="1068517" y="3064637"/>
                  </a:lnTo>
                  <a:lnTo>
                    <a:pt x="1170297" y="3064637"/>
                  </a:lnTo>
                  <a:close/>
                  <a:moveTo>
                    <a:pt x="1034591" y="3098563"/>
                  </a:moveTo>
                  <a:lnTo>
                    <a:pt x="932811" y="3098563"/>
                  </a:lnTo>
                  <a:lnTo>
                    <a:pt x="932811" y="3078208"/>
                  </a:lnTo>
                  <a:lnTo>
                    <a:pt x="1034591" y="3078208"/>
                  </a:lnTo>
                  <a:close/>
                  <a:moveTo>
                    <a:pt x="1034591" y="3071422"/>
                  </a:moveTo>
                  <a:lnTo>
                    <a:pt x="932811" y="3071422"/>
                  </a:lnTo>
                  <a:lnTo>
                    <a:pt x="932811" y="3064637"/>
                  </a:lnTo>
                  <a:lnTo>
                    <a:pt x="1034591" y="3064637"/>
                  </a:lnTo>
                  <a:close/>
                  <a:moveTo>
                    <a:pt x="898885" y="3098563"/>
                  </a:moveTo>
                  <a:lnTo>
                    <a:pt x="797105" y="3098563"/>
                  </a:lnTo>
                  <a:lnTo>
                    <a:pt x="797105" y="3078208"/>
                  </a:lnTo>
                  <a:lnTo>
                    <a:pt x="898885" y="3078208"/>
                  </a:lnTo>
                  <a:close/>
                  <a:moveTo>
                    <a:pt x="898885" y="3071422"/>
                  </a:moveTo>
                  <a:lnTo>
                    <a:pt x="797105" y="3071422"/>
                  </a:lnTo>
                  <a:lnTo>
                    <a:pt x="797105" y="3064637"/>
                  </a:lnTo>
                  <a:lnTo>
                    <a:pt x="898885" y="3064637"/>
                  </a:lnTo>
                  <a:close/>
                  <a:moveTo>
                    <a:pt x="763179" y="3098563"/>
                  </a:moveTo>
                  <a:lnTo>
                    <a:pt x="661399" y="3098563"/>
                  </a:lnTo>
                  <a:lnTo>
                    <a:pt x="661399" y="3078208"/>
                  </a:lnTo>
                  <a:lnTo>
                    <a:pt x="763179" y="3078208"/>
                  </a:lnTo>
                  <a:close/>
                  <a:moveTo>
                    <a:pt x="763179" y="3071422"/>
                  </a:moveTo>
                  <a:lnTo>
                    <a:pt x="661399" y="3071422"/>
                  </a:lnTo>
                  <a:lnTo>
                    <a:pt x="661399" y="3064637"/>
                  </a:lnTo>
                  <a:lnTo>
                    <a:pt x="763179" y="3064637"/>
                  </a:lnTo>
                  <a:close/>
                  <a:moveTo>
                    <a:pt x="627473" y="3098563"/>
                  </a:moveTo>
                  <a:lnTo>
                    <a:pt x="525693" y="3098563"/>
                  </a:lnTo>
                  <a:lnTo>
                    <a:pt x="525693" y="3078208"/>
                  </a:lnTo>
                  <a:lnTo>
                    <a:pt x="627473" y="3078208"/>
                  </a:lnTo>
                  <a:close/>
                  <a:moveTo>
                    <a:pt x="627473" y="3071422"/>
                  </a:moveTo>
                  <a:lnTo>
                    <a:pt x="525693" y="3071422"/>
                  </a:lnTo>
                  <a:lnTo>
                    <a:pt x="525693" y="3064637"/>
                  </a:lnTo>
                  <a:lnTo>
                    <a:pt x="627473" y="3064637"/>
                  </a:lnTo>
                  <a:close/>
                  <a:moveTo>
                    <a:pt x="491766" y="3098563"/>
                  </a:moveTo>
                  <a:lnTo>
                    <a:pt x="389987" y="3098563"/>
                  </a:lnTo>
                  <a:lnTo>
                    <a:pt x="389987" y="3078208"/>
                  </a:lnTo>
                  <a:lnTo>
                    <a:pt x="491766" y="3078208"/>
                  </a:lnTo>
                  <a:close/>
                  <a:moveTo>
                    <a:pt x="491766" y="3071422"/>
                  </a:moveTo>
                  <a:lnTo>
                    <a:pt x="389987" y="3071422"/>
                  </a:lnTo>
                  <a:lnTo>
                    <a:pt x="389987" y="3064637"/>
                  </a:lnTo>
                  <a:lnTo>
                    <a:pt x="491766" y="3064637"/>
                  </a:lnTo>
                  <a:close/>
                  <a:moveTo>
                    <a:pt x="356060" y="3098563"/>
                  </a:moveTo>
                  <a:lnTo>
                    <a:pt x="254281" y="3098563"/>
                  </a:lnTo>
                  <a:lnTo>
                    <a:pt x="254281" y="3078208"/>
                  </a:lnTo>
                  <a:lnTo>
                    <a:pt x="356060" y="3078208"/>
                  </a:lnTo>
                  <a:close/>
                  <a:moveTo>
                    <a:pt x="356060" y="3071422"/>
                  </a:moveTo>
                  <a:lnTo>
                    <a:pt x="254281" y="3071422"/>
                  </a:lnTo>
                  <a:lnTo>
                    <a:pt x="254281" y="3064637"/>
                  </a:lnTo>
                  <a:lnTo>
                    <a:pt x="356060" y="3064637"/>
                  </a:lnTo>
                  <a:close/>
                  <a:moveTo>
                    <a:pt x="220354" y="3098563"/>
                  </a:moveTo>
                  <a:lnTo>
                    <a:pt x="118575" y="3098563"/>
                  </a:lnTo>
                  <a:lnTo>
                    <a:pt x="118575" y="3078208"/>
                  </a:lnTo>
                  <a:lnTo>
                    <a:pt x="220354" y="3078208"/>
                  </a:lnTo>
                  <a:close/>
                  <a:moveTo>
                    <a:pt x="220354" y="3071422"/>
                  </a:moveTo>
                  <a:lnTo>
                    <a:pt x="118575" y="3071422"/>
                  </a:lnTo>
                  <a:lnTo>
                    <a:pt x="118575" y="3064637"/>
                  </a:lnTo>
                  <a:lnTo>
                    <a:pt x="220354" y="3064637"/>
                  </a:lnTo>
                  <a:close/>
                  <a:moveTo>
                    <a:pt x="84648" y="3098563"/>
                  </a:moveTo>
                  <a:lnTo>
                    <a:pt x="16795" y="3098563"/>
                  </a:lnTo>
                  <a:lnTo>
                    <a:pt x="16795" y="3078208"/>
                  </a:lnTo>
                  <a:lnTo>
                    <a:pt x="84648" y="3078208"/>
                  </a:lnTo>
                  <a:close/>
                  <a:moveTo>
                    <a:pt x="84648" y="3071422"/>
                  </a:moveTo>
                  <a:lnTo>
                    <a:pt x="16795" y="3071422"/>
                  </a:lnTo>
                  <a:lnTo>
                    <a:pt x="16795" y="3064637"/>
                  </a:lnTo>
                  <a:lnTo>
                    <a:pt x="84648" y="3064637"/>
                  </a:lnTo>
                  <a:close/>
                </a:path>
              </a:pathLst>
            </a:custGeom>
            <a:solidFill>
              <a:srgbClr val="2F528F"/>
            </a:solidFill>
            <a:ln w="112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6EA6380-453D-0F8E-9005-D2A881356797}"/>
                </a:ext>
              </a:extLst>
            </p:cNvPr>
            <p:cNvSpPr/>
            <p:nvPr/>
          </p:nvSpPr>
          <p:spPr>
            <a:xfrm>
              <a:off x="4117489" y="4001604"/>
              <a:ext cx="143828" cy="137392"/>
            </a:xfrm>
            <a:custGeom>
              <a:avLst/>
              <a:gdLst>
                <a:gd name="connsiteX0" fmla="*/ 32775 w 143828"/>
                <a:gd name="connsiteY0" fmla="*/ 137245 h 137392"/>
                <a:gd name="connsiteX1" fmla="*/ 32775 w 143828"/>
                <a:gd name="connsiteY1" fmla="*/ 123879 h 137392"/>
                <a:gd name="connsiteX2" fmla="*/ 32775 w 143828"/>
                <a:gd name="connsiteY2" fmla="*/ 123879 h 137392"/>
                <a:gd name="connsiteX3" fmla="*/ 46142 w 143828"/>
                <a:gd name="connsiteY3" fmla="*/ 123879 h 137392"/>
                <a:gd name="connsiteX4" fmla="*/ 46142 w 143828"/>
                <a:gd name="connsiteY4" fmla="*/ 110515 h 137392"/>
                <a:gd name="connsiteX5" fmla="*/ 59509 w 143828"/>
                <a:gd name="connsiteY5" fmla="*/ 110515 h 137392"/>
                <a:gd name="connsiteX6" fmla="*/ 59509 w 143828"/>
                <a:gd name="connsiteY6" fmla="*/ 97150 h 137392"/>
                <a:gd name="connsiteX7" fmla="*/ 78779 w 143828"/>
                <a:gd name="connsiteY7" fmla="*/ 103366 h 137392"/>
                <a:gd name="connsiteX8" fmla="*/ 91682 w 143828"/>
                <a:gd name="connsiteY8" fmla="*/ 90467 h 137392"/>
                <a:gd name="connsiteX9" fmla="*/ 130370 w 143828"/>
                <a:gd name="connsiteY9" fmla="*/ 77569 h 137392"/>
                <a:gd name="connsiteX10" fmla="*/ 130370 w 143828"/>
                <a:gd name="connsiteY10" fmla="*/ 13230 h 137392"/>
                <a:gd name="connsiteX11" fmla="*/ 66034 w 143828"/>
                <a:gd name="connsiteY11" fmla="*/ 13230 h 137392"/>
                <a:gd name="connsiteX12" fmla="*/ 53753 w 143828"/>
                <a:gd name="connsiteY12" fmla="*/ 55190 h 137392"/>
                <a:gd name="connsiteX13" fmla="*/ -168 w 143828"/>
                <a:gd name="connsiteY13" fmla="*/ 109272 h 137392"/>
                <a:gd name="connsiteX14" fmla="*/ -168 w 143828"/>
                <a:gd name="connsiteY14" fmla="*/ 117197 h 137392"/>
                <a:gd name="connsiteX15" fmla="*/ 2783 w 143828"/>
                <a:gd name="connsiteY15" fmla="*/ 134293 h 137392"/>
                <a:gd name="connsiteX16" fmla="*/ 32775 w 143828"/>
                <a:gd name="connsiteY16" fmla="*/ 137245 h 137392"/>
                <a:gd name="connsiteX17" fmla="*/ 106440 w 143828"/>
                <a:gd name="connsiteY17" fmla="*/ 22865 h 137392"/>
                <a:gd name="connsiteX18" fmla="*/ 121051 w 143828"/>
                <a:gd name="connsiteY18" fmla="*/ 22865 h 137392"/>
                <a:gd name="connsiteX19" fmla="*/ 121051 w 143828"/>
                <a:gd name="connsiteY19" fmla="*/ 37473 h 137392"/>
                <a:gd name="connsiteX20" fmla="*/ 106440 w 143828"/>
                <a:gd name="connsiteY20" fmla="*/ 37473 h 137392"/>
                <a:gd name="connsiteX21" fmla="*/ 106440 w 143828"/>
                <a:gd name="connsiteY21" fmla="*/ 22865 h 13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8" h="137392">
                  <a:moveTo>
                    <a:pt x="32775" y="137245"/>
                  </a:moveTo>
                  <a:lnTo>
                    <a:pt x="32775" y="123879"/>
                  </a:lnTo>
                  <a:lnTo>
                    <a:pt x="32775" y="123879"/>
                  </a:lnTo>
                  <a:lnTo>
                    <a:pt x="46142" y="123879"/>
                  </a:lnTo>
                  <a:lnTo>
                    <a:pt x="46142" y="110515"/>
                  </a:lnTo>
                  <a:lnTo>
                    <a:pt x="59509" y="110515"/>
                  </a:lnTo>
                  <a:lnTo>
                    <a:pt x="59509" y="97150"/>
                  </a:lnTo>
                  <a:lnTo>
                    <a:pt x="78779" y="103366"/>
                  </a:lnTo>
                  <a:lnTo>
                    <a:pt x="91682" y="90467"/>
                  </a:lnTo>
                  <a:cubicBezTo>
                    <a:pt x="105355" y="92487"/>
                    <a:pt x="119808" y="88137"/>
                    <a:pt x="130370" y="77569"/>
                  </a:cubicBezTo>
                  <a:cubicBezTo>
                    <a:pt x="148091" y="59852"/>
                    <a:pt x="148091" y="30947"/>
                    <a:pt x="130370" y="13230"/>
                  </a:cubicBezTo>
                  <a:cubicBezTo>
                    <a:pt x="112660" y="-4486"/>
                    <a:pt x="83755" y="-4486"/>
                    <a:pt x="66034" y="13230"/>
                  </a:cubicBezTo>
                  <a:cubicBezTo>
                    <a:pt x="54691" y="24575"/>
                    <a:pt x="50654" y="40426"/>
                    <a:pt x="53753" y="55190"/>
                  </a:cubicBezTo>
                  <a:lnTo>
                    <a:pt x="-168" y="109272"/>
                  </a:lnTo>
                  <a:lnTo>
                    <a:pt x="-168" y="117197"/>
                  </a:lnTo>
                  <a:lnTo>
                    <a:pt x="2783" y="134293"/>
                  </a:lnTo>
                  <a:cubicBezTo>
                    <a:pt x="10247" y="136312"/>
                    <a:pt x="25164" y="137711"/>
                    <a:pt x="32775" y="137245"/>
                  </a:cubicBezTo>
                  <a:close/>
                  <a:moveTo>
                    <a:pt x="106440" y="22865"/>
                  </a:moveTo>
                  <a:cubicBezTo>
                    <a:pt x="110478" y="18825"/>
                    <a:pt x="117014" y="18825"/>
                    <a:pt x="121051" y="22865"/>
                  </a:cubicBezTo>
                  <a:cubicBezTo>
                    <a:pt x="125089" y="26906"/>
                    <a:pt x="125089" y="33432"/>
                    <a:pt x="121051" y="37473"/>
                  </a:cubicBezTo>
                  <a:cubicBezTo>
                    <a:pt x="117014" y="41514"/>
                    <a:pt x="110478" y="41514"/>
                    <a:pt x="106440" y="37473"/>
                  </a:cubicBezTo>
                  <a:cubicBezTo>
                    <a:pt x="102403" y="33432"/>
                    <a:pt x="102403" y="26906"/>
                    <a:pt x="106440" y="22865"/>
                  </a:cubicBezTo>
                  <a:close/>
                </a:path>
              </a:pathLst>
            </a:custGeom>
            <a:solidFill>
              <a:srgbClr val="262261"/>
            </a:solidFill>
            <a:ln w="112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17F47C-08E1-A4B1-0167-58B738602961}"/>
                </a:ext>
              </a:extLst>
            </p:cNvPr>
            <p:cNvSpPr/>
            <p:nvPr/>
          </p:nvSpPr>
          <p:spPr>
            <a:xfrm>
              <a:off x="9155577" y="5269108"/>
              <a:ext cx="508897" cy="260103"/>
            </a:xfrm>
            <a:custGeom>
              <a:avLst/>
              <a:gdLst>
                <a:gd name="connsiteX0" fmla="*/ -168 w 508897"/>
                <a:gd name="connsiteY0" fmla="*/ -57 h 260103"/>
                <a:gd name="connsiteX1" fmla="*/ 508730 w 508897"/>
                <a:gd name="connsiteY1" fmla="*/ -57 h 260103"/>
                <a:gd name="connsiteX2" fmla="*/ 508730 w 508897"/>
                <a:gd name="connsiteY2" fmla="*/ 260046 h 260103"/>
                <a:gd name="connsiteX3" fmla="*/ -168 w 508897"/>
                <a:gd name="connsiteY3" fmla="*/ 260046 h 260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897" h="260103">
                  <a:moveTo>
                    <a:pt x="-168" y="-57"/>
                  </a:moveTo>
                  <a:lnTo>
                    <a:pt x="508730" y="-57"/>
                  </a:lnTo>
                  <a:lnTo>
                    <a:pt x="508730" y="260046"/>
                  </a:lnTo>
                  <a:lnTo>
                    <a:pt x="-168" y="260046"/>
                  </a:lnTo>
                  <a:close/>
                </a:path>
              </a:pathLst>
            </a:custGeom>
            <a:noFill/>
            <a:ln w="30130" cap="flat">
              <a:solidFill>
                <a:srgbClr val="A6A6A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E7F52B77-ED88-8E66-43A3-8C8630EF05BB}"/>
                </a:ext>
              </a:extLst>
            </p:cNvPr>
            <p:cNvSpPr txBox="1"/>
            <p:nvPr/>
          </p:nvSpPr>
          <p:spPr>
            <a:xfrm>
              <a:off x="9129513" y="5251660"/>
              <a:ext cx="556071" cy="261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58" spc="0" baseline="0">
                  <a:solidFill>
                    <a:srgbClr val="A6A6A6"/>
                  </a:solidFill>
                  <a:latin typeface="Calibri"/>
                  <a:cs typeface="Calibri"/>
                  <a:sym typeface="Calibri"/>
                  <a:rtl val="0"/>
                </a:rPr>
                <a:t>Image</a:t>
              </a: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7B4A15C-F814-1B7A-93D5-E70F0FC43F31}"/>
                </a:ext>
              </a:extLst>
            </p:cNvPr>
            <p:cNvSpPr/>
            <p:nvPr/>
          </p:nvSpPr>
          <p:spPr>
            <a:xfrm>
              <a:off x="9155577" y="5653608"/>
              <a:ext cx="508897" cy="260103"/>
            </a:xfrm>
            <a:custGeom>
              <a:avLst/>
              <a:gdLst>
                <a:gd name="connsiteX0" fmla="*/ -168 w 508897"/>
                <a:gd name="connsiteY0" fmla="*/ -57 h 260103"/>
                <a:gd name="connsiteX1" fmla="*/ 508730 w 508897"/>
                <a:gd name="connsiteY1" fmla="*/ -57 h 260103"/>
                <a:gd name="connsiteX2" fmla="*/ 508730 w 508897"/>
                <a:gd name="connsiteY2" fmla="*/ 260046 h 260103"/>
                <a:gd name="connsiteX3" fmla="*/ -168 w 508897"/>
                <a:gd name="connsiteY3" fmla="*/ 260046 h 260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897" h="260103">
                  <a:moveTo>
                    <a:pt x="-168" y="-57"/>
                  </a:moveTo>
                  <a:lnTo>
                    <a:pt x="508730" y="-57"/>
                  </a:lnTo>
                  <a:lnTo>
                    <a:pt x="508730" y="260046"/>
                  </a:lnTo>
                  <a:lnTo>
                    <a:pt x="-168" y="260046"/>
                  </a:lnTo>
                  <a:close/>
                </a:path>
              </a:pathLst>
            </a:custGeom>
            <a:noFill/>
            <a:ln w="30130" cap="flat">
              <a:solidFill>
                <a:srgbClr val="A6A6A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90CB888E-0B44-B8D8-76D5-DC954FD36F05}"/>
                </a:ext>
              </a:extLst>
            </p:cNvPr>
            <p:cNvSpPr txBox="1"/>
            <p:nvPr/>
          </p:nvSpPr>
          <p:spPr>
            <a:xfrm>
              <a:off x="9138933" y="5647469"/>
              <a:ext cx="533453" cy="261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58" spc="0" baseline="0">
                  <a:solidFill>
                    <a:srgbClr val="A6A6A6"/>
                  </a:solidFill>
                  <a:latin typeface="Calibri"/>
                  <a:cs typeface="Calibri"/>
                  <a:sym typeface="Calibri"/>
                  <a:rtl val="0"/>
                </a:rPr>
                <a:t>SBoM</a:t>
              </a: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39BCCFF5-7681-2CEE-F383-1BDFBB1EFDE6}"/>
                </a:ext>
              </a:extLst>
            </p:cNvPr>
            <p:cNvSpPr/>
            <p:nvPr/>
          </p:nvSpPr>
          <p:spPr>
            <a:xfrm>
              <a:off x="8805003" y="4929843"/>
              <a:ext cx="508897" cy="260103"/>
            </a:xfrm>
            <a:custGeom>
              <a:avLst/>
              <a:gdLst>
                <a:gd name="connsiteX0" fmla="*/ -168 w 508897"/>
                <a:gd name="connsiteY0" fmla="*/ -57 h 260103"/>
                <a:gd name="connsiteX1" fmla="*/ 508730 w 508897"/>
                <a:gd name="connsiteY1" fmla="*/ -57 h 260103"/>
                <a:gd name="connsiteX2" fmla="*/ 508730 w 508897"/>
                <a:gd name="connsiteY2" fmla="*/ 260046 h 260103"/>
                <a:gd name="connsiteX3" fmla="*/ -168 w 508897"/>
                <a:gd name="connsiteY3" fmla="*/ 260046 h 260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897" h="260103">
                  <a:moveTo>
                    <a:pt x="-168" y="-57"/>
                  </a:moveTo>
                  <a:lnTo>
                    <a:pt x="508730" y="-57"/>
                  </a:lnTo>
                  <a:lnTo>
                    <a:pt x="508730" y="260046"/>
                  </a:lnTo>
                  <a:lnTo>
                    <a:pt x="-168" y="260046"/>
                  </a:lnTo>
                  <a:close/>
                </a:path>
              </a:pathLst>
            </a:custGeom>
            <a:noFill/>
            <a:ln w="30130" cap="flat">
              <a:solidFill>
                <a:srgbClr val="A6A6A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42D5C5D4-C2FB-19D4-57A6-249E8CA85853}"/>
                </a:ext>
              </a:extLst>
            </p:cNvPr>
            <p:cNvSpPr txBox="1"/>
            <p:nvPr/>
          </p:nvSpPr>
          <p:spPr>
            <a:xfrm>
              <a:off x="8794896" y="4923704"/>
              <a:ext cx="522145" cy="261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58" spc="0" baseline="0">
                  <a:solidFill>
                    <a:srgbClr val="A6A6A6"/>
                  </a:solidFill>
                  <a:latin typeface="Calibri"/>
                  <a:cs typeface="Calibri"/>
                  <a:sym typeface="Calibri"/>
                  <a:rtl val="0"/>
                </a:rPr>
                <a:t>Index</a:t>
              </a: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A27EF310-DA28-172F-1415-F3EF695841C4}"/>
                </a:ext>
              </a:extLst>
            </p:cNvPr>
            <p:cNvSpPr/>
            <p:nvPr/>
          </p:nvSpPr>
          <p:spPr>
            <a:xfrm rot="5400000" flipV="1">
              <a:off x="8999511" y="5244232"/>
              <a:ext cx="207352" cy="98779"/>
            </a:xfrm>
            <a:custGeom>
              <a:avLst/>
              <a:gdLst>
                <a:gd name="connsiteX0" fmla="*/ 588 w 207352"/>
                <a:gd name="connsiteY0" fmla="*/ 140 h 98779"/>
                <a:gd name="connsiteX1" fmla="*/ 207940 w 207352"/>
                <a:gd name="connsiteY1" fmla="*/ 140 h 98779"/>
                <a:gd name="connsiteX2" fmla="*/ 207940 w 207352"/>
                <a:gd name="connsiteY2" fmla="*/ 98920 h 98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352" h="98779">
                  <a:moveTo>
                    <a:pt x="588" y="140"/>
                  </a:moveTo>
                  <a:lnTo>
                    <a:pt x="207940" y="140"/>
                  </a:lnTo>
                  <a:lnTo>
                    <a:pt x="207940" y="98920"/>
                  </a:lnTo>
                </a:path>
              </a:pathLst>
            </a:custGeom>
            <a:noFill/>
            <a:ln w="7532" cap="flat">
              <a:solidFill>
                <a:srgbClr val="A6A6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90DD1461-161A-8D2A-EC13-B6D8AE48EA5B}"/>
                </a:ext>
              </a:extLst>
            </p:cNvPr>
            <p:cNvSpPr/>
            <p:nvPr/>
          </p:nvSpPr>
          <p:spPr>
            <a:xfrm rot="5400000" flipV="1">
              <a:off x="8806485" y="5437258"/>
              <a:ext cx="593404" cy="98779"/>
            </a:xfrm>
            <a:custGeom>
              <a:avLst/>
              <a:gdLst>
                <a:gd name="connsiteX0" fmla="*/ 571 w 593404"/>
                <a:gd name="connsiteY0" fmla="*/ 157 h 98779"/>
                <a:gd name="connsiteX1" fmla="*/ 593975 w 593404"/>
                <a:gd name="connsiteY1" fmla="*/ 157 h 98779"/>
                <a:gd name="connsiteX2" fmla="*/ 593975 w 593404"/>
                <a:gd name="connsiteY2" fmla="*/ 98937 h 98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3404" h="98779">
                  <a:moveTo>
                    <a:pt x="571" y="157"/>
                  </a:moveTo>
                  <a:lnTo>
                    <a:pt x="593975" y="157"/>
                  </a:lnTo>
                  <a:lnTo>
                    <a:pt x="593975" y="98937"/>
                  </a:lnTo>
                </a:path>
              </a:pathLst>
            </a:custGeom>
            <a:noFill/>
            <a:ln w="7532" cap="flat">
              <a:solidFill>
                <a:srgbClr val="A6A6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91569E8E-91E0-3E41-3D6C-B7236ED9BFBB}"/>
                </a:ext>
              </a:extLst>
            </p:cNvPr>
            <p:cNvSpPr/>
            <p:nvPr/>
          </p:nvSpPr>
          <p:spPr>
            <a:xfrm>
              <a:off x="9166885" y="6038109"/>
              <a:ext cx="508897" cy="260103"/>
            </a:xfrm>
            <a:custGeom>
              <a:avLst/>
              <a:gdLst>
                <a:gd name="connsiteX0" fmla="*/ -168 w 508897"/>
                <a:gd name="connsiteY0" fmla="*/ -57 h 260103"/>
                <a:gd name="connsiteX1" fmla="*/ 508730 w 508897"/>
                <a:gd name="connsiteY1" fmla="*/ -57 h 260103"/>
                <a:gd name="connsiteX2" fmla="*/ 508730 w 508897"/>
                <a:gd name="connsiteY2" fmla="*/ 260046 h 260103"/>
                <a:gd name="connsiteX3" fmla="*/ -168 w 508897"/>
                <a:gd name="connsiteY3" fmla="*/ 260046 h 260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897" h="260103">
                  <a:moveTo>
                    <a:pt x="-168" y="-57"/>
                  </a:moveTo>
                  <a:lnTo>
                    <a:pt x="508730" y="-57"/>
                  </a:lnTo>
                  <a:lnTo>
                    <a:pt x="508730" y="260046"/>
                  </a:lnTo>
                  <a:lnTo>
                    <a:pt x="-168" y="260046"/>
                  </a:lnTo>
                  <a:close/>
                </a:path>
              </a:pathLst>
            </a:custGeom>
            <a:noFill/>
            <a:ln w="30130" cap="flat">
              <a:solidFill>
                <a:srgbClr val="A6A6A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1C37AC8A-FDAC-30AB-D4AD-4B400A01126B}"/>
                </a:ext>
              </a:extLst>
            </p:cNvPr>
            <p:cNvSpPr txBox="1"/>
            <p:nvPr/>
          </p:nvSpPr>
          <p:spPr>
            <a:xfrm>
              <a:off x="9127901" y="6020661"/>
              <a:ext cx="577402" cy="2705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58" spc="0" baseline="0" dirty="0">
                  <a:solidFill>
                    <a:srgbClr val="A6A6A6"/>
                  </a:solidFill>
                  <a:latin typeface="Calibri"/>
                  <a:cs typeface="Calibri"/>
                  <a:sym typeface="Calibri"/>
                  <a:rtl val="0"/>
                </a:rPr>
                <a:t>Claims</a:t>
              </a:r>
            </a:p>
          </p:txBody>
        </p:sp>
        <p:grpSp>
          <p:nvGrpSpPr>
            <p:cNvPr id="272" name="Content Placeholder 5">
              <a:extLst>
                <a:ext uri="{FF2B5EF4-FFF2-40B4-BE49-F238E27FC236}">
                  <a16:creationId xmlns:a16="http://schemas.microsoft.com/office/drawing/2014/main" id="{885B1E47-4774-02FA-CD32-FA4B7E9FA02B}"/>
                </a:ext>
              </a:extLst>
            </p:cNvPr>
            <p:cNvGrpSpPr/>
            <p:nvPr/>
          </p:nvGrpSpPr>
          <p:grpSpPr>
            <a:xfrm>
              <a:off x="9355577" y="4980891"/>
              <a:ext cx="144455" cy="139474"/>
              <a:chOff x="9355577" y="4980891"/>
              <a:chExt cx="144455" cy="139474"/>
            </a:xfrm>
            <a:solidFill>
              <a:srgbClr val="262261"/>
            </a:solidFill>
          </p:grpSpPr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CCE918C7-7E54-656B-8A5B-3A8FFBFB957B}"/>
                  </a:ext>
                </a:extLst>
              </p:cNvPr>
              <p:cNvSpPr/>
              <p:nvPr/>
            </p:nvSpPr>
            <p:spPr>
              <a:xfrm>
                <a:off x="9397303" y="5046934"/>
                <a:ext cx="48650" cy="55639"/>
              </a:xfrm>
              <a:custGeom>
                <a:avLst/>
                <a:gdLst>
                  <a:gd name="connsiteX0" fmla="*/ 48483 w 48650"/>
                  <a:gd name="connsiteY0" fmla="*/ 10200 h 55639"/>
                  <a:gd name="connsiteX1" fmla="*/ 36823 w 48650"/>
                  <a:gd name="connsiteY1" fmla="*/ -57 h 55639"/>
                  <a:gd name="connsiteX2" fmla="*/ -168 w 48650"/>
                  <a:gd name="connsiteY2" fmla="*/ 45484 h 55639"/>
                  <a:gd name="connsiteX3" fmla="*/ 11650 w 48650"/>
                  <a:gd name="connsiteY3" fmla="*/ 55582 h 5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650" h="55639">
                    <a:moveTo>
                      <a:pt x="48483" y="10200"/>
                    </a:moveTo>
                    <a:lnTo>
                      <a:pt x="36823" y="-57"/>
                    </a:lnTo>
                    <a:lnTo>
                      <a:pt x="-168" y="45484"/>
                    </a:lnTo>
                    <a:lnTo>
                      <a:pt x="11650" y="55582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2561591F-628B-3967-0D55-B397C0B99087}"/>
                  </a:ext>
                </a:extLst>
              </p:cNvPr>
              <p:cNvSpPr/>
              <p:nvPr/>
            </p:nvSpPr>
            <p:spPr>
              <a:xfrm>
                <a:off x="9388607" y="5100550"/>
                <a:ext cx="13977" cy="15074"/>
              </a:xfrm>
              <a:custGeom>
                <a:avLst/>
                <a:gdLst>
                  <a:gd name="connsiteX0" fmla="*/ 9467 w 13977"/>
                  <a:gd name="connsiteY0" fmla="*/ 4919 h 15074"/>
                  <a:gd name="connsiteX1" fmla="*/ 3247 w 13977"/>
                  <a:gd name="connsiteY1" fmla="*/ -57 h 15074"/>
                  <a:gd name="connsiteX2" fmla="*/ -168 w 13977"/>
                  <a:gd name="connsiteY2" fmla="*/ 15018 h 15074"/>
                  <a:gd name="connsiteX3" fmla="*/ 13809 w 13977"/>
                  <a:gd name="connsiteY3" fmla="*/ 8651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77" h="15074">
                    <a:moveTo>
                      <a:pt x="9467" y="4919"/>
                    </a:moveTo>
                    <a:lnTo>
                      <a:pt x="3247" y="-57"/>
                    </a:lnTo>
                    <a:lnTo>
                      <a:pt x="-168" y="15018"/>
                    </a:lnTo>
                    <a:lnTo>
                      <a:pt x="13809" y="865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C94120E3-13A7-A729-6EFC-C535851CB963}"/>
                  </a:ext>
                </a:extLst>
              </p:cNvPr>
              <p:cNvSpPr/>
              <p:nvPr/>
            </p:nvSpPr>
            <p:spPr>
              <a:xfrm>
                <a:off x="9482006" y="4980891"/>
                <a:ext cx="18026" cy="17404"/>
              </a:xfrm>
              <a:custGeom>
                <a:avLst/>
                <a:gdLst>
                  <a:gd name="connsiteX0" fmla="*/ -168 w 18026"/>
                  <a:gd name="connsiteY0" fmla="*/ 7248 h 17404"/>
                  <a:gd name="connsiteX1" fmla="*/ 11638 w 18026"/>
                  <a:gd name="connsiteY1" fmla="*/ 17347 h 17404"/>
                  <a:gd name="connsiteX2" fmla="*/ 17858 w 18026"/>
                  <a:gd name="connsiteY2" fmla="*/ 9725 h 17404"/>
                  <a:gd name="connsiteX3" fmla="*/ 5736 w 18026"/>
                  <a:gd name="connsiteY3" fmla="*/ -57 h 1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6" h="17404">
                    <a:moveTo>
                      <a:pt x="-168" y="7248"/>
                    </a:moveTo>
                    <a:lnTo>
                      <a:pt x="11638" y="17347"/>
                    </a:lnTo>
                    <a:lnTo>
                      <a:pt x="17858" y="9725"/>
                    </a:lnTo>
                    <a:lnTo>
                      <a:pt x="5736" y="-57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4C47A04D-FDF6-79AC-FADF-CE641EA7DAEB}"/>
                  </a:ext>
                </a:extLst>
              </p:cNvPr>
              <p:cNvSpPr/>
              <p:nvPr/>
            </p:nvSpPr>
            <p:spPr>
              <a:xfrm>
                <a:off x="9440039" y="4995490"/>
                <a:ext cx="52714" cy="65433"/>
              </a:xfrm>
              <a:custGeom>
                <a:avLst/>
                <a:gdLst>
                  <a:gd name="connsiteX0" fmla="*/ 18639 w 52714"/>
                  <a:gd name="connsiteY0" fmla="*/ 59473 h 65433"/>
                  <a:gd name="connsiteX1" fmla="*/ 25944 w 52714"/>
                  <a:gd name="connsiteY1" fmla="*/ 65376 h 65433"/>
                  <a:gd name="connsiteX2" fmla="*/ 44434 w 52714"/>
                  <a:gd name="connsiteY2" fmla="*/ 42691 h 65433"/>
                  <a:gd name="connsiteX3" fmla="*/ 52203 w 52714"/>
                  <a:gd name="connsiteY3" fmla="*/ 19066 h 65433"/>
                  <a:gd name="connsiteX4" fmla="*/ 47861 w 52714"/>
                  <a:gd name="connsiteY4" fmla="*/ 10200 h 65433"/>
                  <a:gd name="connsiteX5" fmla="*/ 36043 w 52714"/>
                  <a:gd name="connsiteY5" fmla="*/ -57 h 65433"/>
                  <a:gd name="connsiteX6" fmla="*/ -168 w 52714"/>
                  <a:gd name="connsiteY6" fmla="*/ 44240 h 65433"/>
                  <a:gd name="connsiteX7" fmla="*/ 11650 w 52714"/>
                  <a:gd name="connsiteY7" fmla="*/ 54497 h 65433"/>
                  <a:gd name="connsiteX8" fmla="*/ 41641 w 52714"/>
                  <a:gd name="connsiteY8" fmla="*/ 17506 h 65433"/>
                  <a:gd name="connsiteX9" fmla="*/ 42885 w 52714"/>
                  <a:gd name="connsiteY9" fmla="*/ 20774 h 65433"/>
                  <a:gd name="connsiteX10" fmla="*/ 37287 w 52714"/>
                  <a:gd name="connsiteY10" fmla="*/ 36629 h 65433"/>
                  <a:gd name="connsiteX11" fmla="*/ 18639 w 52714"/>
                  <a:gd name="connsiteY11" fmla="*/ 59473 h 65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14" h="65433">
                    <a:moveTo>
                      <a:pt x="18639" y="59473"/>
                    </a:moveTo>
                    <a:lnTo>
                      <a:pt x="25944" y="65376"/>
                    </a:lnTo>
                    <a:lnTo>
                      <a:pt x="44434" y="42691"/>
                    </a:lnTo>
                    <a:cubicBezTo>
                      <a:pt x="50654" y="35532"/>
                      <a:pt x="53606" y="26519"/>
                      <a:pt x="52203" y="19066"/>
                    </a:cubicBezTo>
                    <a:cubicBezTo>
                      <a:pt x="51581" y="15640"/>
                      <a:pt x="50032" y="12688"/>
                      <a:pt x="47861" y="10200"/>
                    </a:cubicBezTo>
                    <a:lnTo>
                      <a:pt x="36043" y="-57"/>
                    </a:lnTo>
                    <a:lnTo>
                      <a:pt x="-168" y="44240"/>
                    </a:lnTo>
                    <a:lnTo>
                      <a:pt x="11650" y="54497"/>
                    </a:lnTo>
                    <a:lnTo>
                      <a:pt x="41641" y="17506"/>
                    </a:lnTo>
                    <a:cubicBezTo>
                      <a:pt x="42263" y="18444"/>
                      <a:pt x="42727" y="19530"/>
                      <a:pt x="42885" y="20774"/>
                    </a:cubicBezTo>
                    <a:cubicBezTo>
                      <a:pt x="43813" y="25433"/>
                      <a:pt x="41482" y="31653"/>
                      <a:pt x="37287" y="36629"/>
                    </a:cubicBezTo>
                    <a:lnTo>
                      <a:pt x="18639" y="59473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A5E6D83C-F0F7-863B-F408-A70726ED14A2}"/>
                  </a:ext>
                </a:extLst>
              </p:cNvPr>
              <p:cNvSpPr/>
              <p:nvPr/>
            </p:nvSpPr>
            <p:spPr>
              <a:xfrm>
                <a:off x="9355577" y="5011868"/>
                <a:ext cx="59130" cy="108497"/>
              </a:xfrm>
              <a:custGeom>
                <a:avLst/>
                <a:gdLst>
                  <a:gd name="connsiteX0" fmla="*/ 5664 w 59130"/>
                  <a:gd name="connsiteY0" fmla="*/ 90186 h 108497"/>
                  <a:gd name="connsiteX1" fmla="*/ 6749 w 59130"/>
                  <a:gd name="connsiteY1" fmla="*/ 87845 h 108497"/>
                  <a:gd name="connsiteX2" fmla="*/ 10165 w 59130"/>
                  <a:gd name="connsiteY2" fmla="*/ 83807 h 108497"/>
                  <a:gd name="connsiteX3" fmla="*/ 19800 w 59130"/>
                  <a:gd name="connsiteY3" fmla="*/ 77441 h 108497"/>
                  <a:gd name="connsiteX4" fmla="*/ 30995 w 59130"/>
                  <a:gd name="connsiteY4" fmla="*/ 72001 h 108497"/>
                  <a:gd name="connsiteX5" fmla="*/ 36899 w 59130"/>
                  <a:gd name="connsiteY5" fmla="*/ 68574 h 108497"/>
                  <a:gd name="connsiteX6" fmla="*/ 40009 w 59130"/>
                  <a:gd name="connsiteY6" fmla="*/ 66098 h 108497"/>
                  <a:gd name="connsiteX7" fmla="*/ 42802 w 59130"/>
                  <a:gd name="connsiteY7" fmla="*/ 61744 h 108497"/>
                  <a:gd name="connsiteX8" fmla="*/ 42802 w 59130"/>
                  <a:gd name="connsiteY8" fmla="*/ 55682 h 108497"/>
                  <a:gd name="connsiteX9" fmla="*/ 39850 w 59130"/>
                  <a:gd name="connsiteY9" fmla="*/ 51328 h 108497"/>
                  <a:gd name="connsiteX10" fmla="*/ 33325 w 59130"/>
                  <a:gd name="connsiteY10" fmla="*/ 47133 h 108497"/>
                  <a:gd name="connsiteX11" fmla="*/ 21824 w 59130"/>
                  <a:gd name="connsiteY11" fmla="*/ 42157 h 108497"/>
                  <a:gd name="connsiteX12" fmla="*/ 13738 w 59130"/>
                  <a:gd name="connsiteY12" fmla="*/ 36095 h 108497"/>
                  <a:gd name="connsiteX13" fmla="*/ 11883 w 59130"/>
                  <a:gd name="connsiteY13" fmla="*/ 27241 h 108497"/>
                  <a:gd name="connsiteX14" fmla="*/ 15299 w 59130"/>
                  <a:gd name="connsiteY14" fmla="*/ 17300 h 108497"/>
                  <a:gd name="connsiteX15" fmla="*/ 34253 w 59130"/>
                  <a:gd name="connsiteY15" fmla="*/ 5324 h 108497"/>
                  <a:gd name="connsiteX16" fmla="*/ 46376 w 59130"/>
                  <a:gd name="connsiteY16" fmla="*/ 2994 h 108497"/>
                  <a:gd name="connsiteX17" fmla="*/ 52596 w 59130"/>
                  <a:gd name="connsiteY17" fmla="*/ 2372 h 108497"/>
                  <a:gd name="connsiteX18" fmla="*/ 58962 w 59130"/>
                  <a:gd name="connsiteY18" fmla="*/ 2067 h 108497"/>
                  <a:gd name="connsiteX19" fmla="*/ 33167 w 59130"/>
                  <a:gd name="connsiteY19" fmla="*/ 506 h 108497"/>
                  <a:gd name="connsiteX20" fmla="*/ 20275 w 59130"/>
                  <a:gd name="connsiteY20" fmla="*/ 4080 h 108497"/>
                  <a:gd name="connsiteX21" fmla="*/ 9079 w 59130"/>
                  <a:gd name="connsiteY21" fmla="*/ 12630 h 108497"/>
                  <a:gd name="connsiteX22" fmla="*/ 5347 w 59130"/>
                  <a:gd name="connsiteY22" fmla="*/ 18849 h 108497"/>
                  <a:gd name="connsiteX23" fmla="*/ 3334 w 59130"/>
                  <a:gd name="connsiteY23" fmla="*/ 25838 h 108497"/>
                  <a:gd name="connsiteX24" fmla="*/ 3176 w 59130"/>
                  <a:gd name="connsiteY24" fmla="*/ 33460 h 108497"/>
                  <a:gd name="connsiteX25" fmla="*/ 6128 w 59130"/>
                  <a:gd name="connsiteY25" fmla="*/ 41071 h 108497"/>
                  <a:gd name="connsiteX26" fmla="*/ 11567 w 59130"/>
                  <a:gd name="connsiteY26" fmla="*/ 46669 h 108497"/>
                  <a:gd name="connsiteX27" fmla="*/ 17628 w 59130"/>
                  <a:gd name="connsiteY27" fmla="*/ 50401 h 108497"/>
                  <a:gd name="connsiteX28" fmla="*/ 29288 w 59130"/>
                  <a:gd name="connsiteY28" fmla="*/ 55524 h 108497"/>
                  <a:gd name="connsiteX29" fmla="*/ 33484 w 59130"/>
                  <a:gd name="connsiteY29" fmla="*/ 58012 h 108497"/>
                  <a:gd name="connsiteX30" fmla="*/ 34106 w 59130"/>
                  <a:gd name="connsiteY30" fmla="*/ 58792 h 108497"/>
                  <a:gd name="connsiteX31" fmla="*/ 34106 w 59130"/>
                  <a:gd name="connsiteY31" fmla="*/ 58792 h 108497"/>
                  <a:gd name="connsiteX32" fmla="*/ 33484 w 59130"/>
                  <a:gd name="connsiteY32" fmla="*/ 59720 h 108497"/>
                  <a:gd name="connsiteX33" fmla="*/ 31776 w 59130"/>
                  <a:gd name="connsiteY33" fmla="*/ 61280 h 108497"/>
                  <a:gd name="connsiteX34" fmla="*/ 26947 w 59130"/>
                  <a:gd name="connsiteY34" fmla="*/ 64379 h 108497"/>
                  <a:gd name="connsiteX35" fmla="*/ 15921 w 59130"/>
                  <a:gd name="connsiteY35" fmla="*/ 70599 h 108497"/>
                  <a:gd name="connsiteX36" fmla="*/ 5347 w 59130"/>
                  <a:gd name="connsiteY36" fmla="*/ 79148 h 108497"/>
                  <a:gd name="connsiteX37" fmla="*/ 1468 w 59130"/>
                  <a:gd name="connsiteY37" fmla="*/ 85210 h 108497"/>
                  <a:gd name="connsiteX38" fmla="*/ 383 w 59130"/>
                  <a:gd name="connsiteY38" fmla="*/ 88783 h 108497"/>
                  <a:gd name="connsiteX39" fmla="*/ -92 w 59130"/>
                  <a:gd name="connsiteY39" fmla="*/ 92198 h 108497"/>
                  <a:gd name="connsiteX40" fmla="*/ 530 w 59130"/>
                  <a:gd name="connsiteY40" fmla="*/ 99346 h 108497"/>
                  <a:gd name="connsiteX41" fmla="*/ 4578 w 59130"/>
                  <a:gd name="connsiteY41" fmla="*/ 105566 h 108497"/>
                  <a:gd name="connsiteX42" fmla="*/ 11103 w 59130"/>
                  <a:gd name="connsiteY42" fmla="*/ 108212 h 108497"/>
                  <a:gd name="connsiteX43" fmla="*/ 17787 w 59130"/>
                  <a:gd name="connsiteY43" fmla="*/ 108212 h 108497"/>
                  <a:gd name="connsiteX44" fmla="*/ 30057 w 59130"/>
                  <a:gd name="connsiteY44" fmla="*/ 104944 h 108497"/>
                  <a:gd name="connsiteX45" fmla="*/ 17628 w 59130"/>
                  <a:gd name="connsiteY45" fmla="*/ 106029 h 108497"/>
                  <a:gd name="connsiteX46" fmla="*/ 11725 w 59130"/>
                  <a:gd name="connsiteY46" fmla="*/ 105102 h 108497"/>
                  <a:gd name="connsiteX47" fmla="*/ 7066 w 59130"/>
                  <a:gd name="connsiteY47" fmla="*/ 102456 h 108497"/>
                  <a:gd name="connsiteX48" fmla="*/ 5200 w 59130"/>
                  <a:gd name="connsiteY48" fmla="*/ 92662 h 108497"/>
                  <a:gd name="connsiteX49" fmla="*/ 5664 w 59130"/>
                  <a:gd name="connsiteY49" fmla="*/ 90186 h 108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9130" h="108497">
                    <a:moveTo>
                      <a:pt x="5664" y="90186"/>
                    </a:moveTo>
                    <a:cubicBezTo>
                      <a:pt x="5970" y="89405"/>
                      <a:pt x="6286" y="88625"/>
                      <a:pt x="6749" y="87845"/>
                    </a:cubicBezTo>
                    <a:cubicBezTo>
                      <a:pt x="7688" y="86295"/>
                      <a:pt x="8774" y="85051"/>
                      <a:pt x="10165" y="83807"/>
                    </a:cubicBezTo>
                    <a:cubicBezTo>
                      <a:pt x="12811" y="81319"/>
                      <a:pt x="16226" y="79306"/>
                      <a:pt x="19800" y="77441"/>
                    </a:cubicBezTo>
                    <a:cubicBezTo>
                      <a:pt x="23374" y="75574"/>
                      <a:pt x="27105" y="73867"/>
                      <a:pt x="30995" y="72001"/>
                    </a:cubicBezTo>
                    <a:cubicBezTo>
                      <a:pt x="32862" y="71062"/>
                      <a:pt x="34875" y="69977"/>
                      <a:pt x="36899" y="68574"/>
                    </a:cubicBezTo>
                    <a:cubicBezTo>
                      <a:pt x="37985" y="67952"/>
                      <a:pt x="38923" y="67183"/>
                      <a:pt x="40009" y="66098"/>
                    </a:cubicBezTo>
                    <a:cubicBezTo>
                      <a:pt x="41094" y="65001"/>
                      <a:pt x="42180" y="63757"/>
                      <a:pt x="42802" y="61744"/>
                    </a:cubicBezTo>
                    <a:cubicBezTo>
                      <a:pt x="43583" y="59878"/>
                      <a:pt x="43424" y="57390"/>
                      <a:pt x="42802" y="55682"/>
                    </a:cubicBezTo>
                    <a:cubicBezTo>
                      <a:pt x="42180" y="53816"/>
                      <a:pt x="40936" y="52414"/>
                      <a:pt x="39850" y="51328"/>
                    </a:cubicBezTo>
                    <a:cubicBezTo>
                      <a:pt x="37521" y="49304"/>
                      <a:pt x="35349" y="48219"/>
                      <a:pt x="33325" y="47133"/>
                    </a:cubicBezTo>
                    <a:cubicBezTo>
                      <a:pt x="29288" y="45108"/>
                      <a:pt x="25398" y="43864"/>
                      <a:pt x="21824" y="42157"/>
                    </a:cubicBezTo>
                    <a:cubicBezTo>
                      <a:pt x="18409" y="40449"/>
                      <a:pt x="15458" y="38583"/>
                      <a:pt x="13738" y="36095"/>
                    </a:cubicBezTo>
                    <a:cubicBezTo>
                      <a:pt x="12030" y="33766"/>
                      <a:pt x="11409" y="30656"/>
                      <a:pt x="11883" y="27241"/>
                    </a:cubicBezTo>
                    <a:cubicBezTo>
                      <a:pt x="12347" y="23667"/>
                      <a:pt x="13433" y="20252"/>
                      <a:pt x="15299" y="17300"/>
                    </a:cubicBezTo>
                    <a:cubicBezTo>
                      <a:pt x="19178" y="11386"/>
                      <a:pt x="26483" y="7507"/>
                      <a:pt x="34253" y="5324"/>
                    </a:cubicBezTo>
                    <a:cubicBezTo>
                      <a:pt x="38143" y="4238"/>
                      <a:pt x="42180" y="3458"/>
                      <a:pt x="46376" y="2994"/>
                    </a:cubicBezTo>
                    <a:cubicBezTo>
                      <a:pt x="48400" y="2689"/>
                      <a:pt x="50571" y="2531"/>
                      <a:pt x="52596" y="2372"/>
                    </a:cubicBezTo>
                    <a:cubicBezTo>
                      <a:pt x="54620" y="2225"/>
                      <a:pt x="56791" y="2067"/>
                      <a:pt x="58962" y="2067"/>
                    </a:cubicBezTo>
                    <a:cubicBezTo>
                      <a:pt x="50571" y="-115"/>
                      <a:pt x="41875" y="-579"/>
                      <a:pt x="33167" y="506"/>
                    </a:cubicBezTo>
                    <a:cubicBezTo>
                      <a:pt x="28813" y="1128"/>
                      <a:pt x="24471" y="2225"/>
                      <a:pt x="20275" y="4080"/>
                    </a:cubicBezTo>
                    <a:cubicBezTo>
                      <a:pt x="16079" y="5946"/>
                      <a:pt x="12189" y="8751"/>
                      <a:pt x="9079" y="12630"/>
                    </a:cubicBezTo>
                    <a:cubicBezTo>
                      <a:pt x="7530" y="14495"/>
                      <a:pt x="6286" y="16678"/>
                      <a:pt x="5347" y="18849"/>
                    </a:cubicBezTo>
                    <a:cubicBezTo>
                      <a:pt x="4420" y="21179"/>
                      <a:pt x="3798" y="23350"/>
                      <a:pt x="3334" y="25838"/>
                    </a:cubicBezTo>
                    <a:cubicBezTo>
                      <a:pt x="2859" y="28326"/>
                      <a:pt x="2859" y="30814"/>
                      <a:pt x="3176" y="33460"/>
                    </a:cubicBezTo>
                    <a:cubicBezTo>
                      <a:pt x="3639" y="36095"/>
                      <a:pt x="4578" y="38742"/>
                      <a:pt x="6128" y="41071"/>
                    </a:cubicBezTo>
                    <a:cubicBezTo>
                      <a:pt x="7688" y="43401"/>
                      <a:pt x="9543" y="45108"/>
                      <a:pt x="11567" y="46669"/>
                    </a:cubicBezTo>
                    <a:cubicBezTo>
                      <a:pt x="13591" y="48219"/>
                      <a:pt x="15605" y="49304"/>
                      <a:pt x="17628" y="50401"/>
                    </a:cubicBezTo>
                    <a:cubicBezTo>
                      <a:pt x="21666" y="52414"/>
                      <a:pt x="25714" y="53975"/>
                      <a:pt x="29288" y="55524"/>
                    </a:cubicBezTo>
                    <a:cubicBezTo>
                      <a:pt x="30995" y="56304"/>
                      <a:pt x="32545" y="57232"/>
                      <a:pt x="33484" y="58012"/>
                    </a:cubicBezTo>
                    <a:cubicBezTo>
                      <a:pt x="33948" y="58317"/>
                      <a:pt x="34106" y="58634"/>
                      <a:pt x="34106" y="58792"/>
                    </a:cubicBezTo>
                    <a:cubicBezTo>
                      <a:pt x="34106" y="58939"/>
                      <a:pt x="34106" y="58792"/>
                      <a:pt x="34106" y="58792"/>
                    </a:cubicBezTo>
                    <a:cubicBezTo>
                      <a:pt x="34106" y="58792"/>
                      <a:pt x="33948" y="59256"/>
                      <a:pt x="33484" y="59720"/>
                    </a:cubicBezTo>
                    <a:cubicBezTo>
                      <a:pt x="33009" y="60183"/>
                      <a:pt x="32387" y="60658"/>
                      <a:pt x="31776" y="61280"/>
                    </a:cubicBezTo>
                    <a:cubicBezTo>
                      <a:pt x="30374" y="62366"/>
                      <a:pt x="28666" y="63293"/>
                      <a:pt x="26947" y="64379"/>
                    </a:cubicBezTo>
                    <a:cubicBezTo>
                      <a:pt x="23374" y="66403"/>
                      <a:pt x="19653" y="68427"/>
                      <a:pt x="15921" y="70599"/>
                    </a:cubicBezTo>
                    <a:cubicBezTo>
                      <a:pt x="12189" y="72928"/>
                      <a:pt x="8457" y="75574"/>
                      <a:pt x="5347" y="79148"/>
                    </a:cubicBezTo>
                    <a:cubicBezTo>
                      <a:pt x="3798" y="80856"/>
                      <a:pt x="2395" y="83027"/>
                      <a:pt x="1468" y="85210"/>
                    </a:cubicBezTo>
                    <a:cubicBezTo>
                      <a:pt x="1005" y="86295"/>
                      <a:pt x="530" y="87539"/>
                      <a:pt x="383" y="88783"/>
                    </a:cubicBezTo>
                    <a:cubicBezTo>
                      <a:pt x="66" y="90027"/>
                      <a:pt x="66" y="91113"/>
                      <a:pt x="-92" y="92198"/>
                    </a:cubicBezTo>
                    <a:cubicBezTo>
                      <a:pt x="-239" y="94528"/>
                      <a:pt x="-239" y="96858"/>
                      <a:pt x="530" y="99346"/>
                    </a:cubicBezTo>
                    <a:cubicBezTo>
                      <a:pt x="1152" y="101675"/>
                      <a:pt x="2554" y="104016"/>
                      <a:pt x="4578" y="105566"/>
                    </a:cubicBezTo>
                    <a:cubicBezTo>
                      <a:pt x="6591" y="107115"/>
                      <a:pt x="8921" y="107895"/>
                      <a:pt x="11103" y="108212"/>
                    </a:cubicBezTo>
                    <a:cubicBezTo>
                      <a:pt x="13433" y="108517"/>
                      <a:pt x="15605" y="108517"/>
                      <a:pt x="17787" y="108212"/>
                    </a:cubicBezTo>
                    <a:cubicBezTo>
                      <a:pt x="22141" y="107737"/>
                      <a:pt x="26178" y="106493"/>
                      <a:pt x="30057" y="104944"/>
                    </a:cubicBezTo>
                    <a:cubicBezTo>
                      <a:pt x="25861" y="105724"/>
                      <a:pt x="21666" y="106188"/>
                      <a:pt x="17628" y="106029"/>
                    </a:cubicBezTo>
                    <a:cubicBezTo>
                      <a:pt x="15605" y="105882"/>
                      <a:pt x="13591" y="105724"/>
                      <a:pt x="11725" y="105102"/>
                    </a:cubicBezTo>
                    <a:cubicBezTo>
                      <a:pt x="9860" y="104638"/>
                      <a:pt x="8152" y="103700"/>
                      <a:pt x="7066" y="102456"/>
                    </a:cubicBezTo>
                    <a:cubicBezTo>
                      <a:pt x="4725" y="100126"/>
                      <a:pt x="4420" y="96394"/>
                      <a:pt x="5200" y="92662"/>
                    </a:cubicBezTo>
                    <a:cubicBezTo>
                      <a:pt x="5200" y="92040"/>
                      <a:pt x="5506" y="90955"/>
                      <a:pt x="5664" y="90186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8" name="Content Placeholder 5">
              <a:extLst>
                <a:ext uri="{FF2B5EF4-FFF2-40B4-BE49-F238E27FC236}">
                  <a16:creationId xmlns:a16="http://schemas.microsoft.com/office/drawing/2014/main" id="{5526F6CD-C91A-FE8F-4492-E4FC90DC14C4}"/>
                </a:ext>
              </a:extLst>
            </p:cNvPr>
            <p:cNvGrpSpPr/>
            <p:nvPr/>
          </p:nvGrpSpPr>
          <p:grpSpPr>
            <a:xfrm>
              <a:off x="9705989" y="5320153"/>
              <a:ext cx="133341" cy="139477"/>
              <a:chOff x="9705989" y="5320153"/>
              <a:chExt cx="133341" cy="139477"/>
            </a:xfrm>
            <a:solidFill>
              <a:srgbClr val="262261"/>
            </a:solidFill>
          </p:grpSpPr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99C4382D-AD2B-8BD5-C855-7B6B26B3244A}"/>
                  </a:ext>
                </a:extLst>
              </p:cNvPr>
              <p:cNvSpPr/>
              <p:nvPr/>
            </p:nvSpPr>
            <p:spPr>
              <a:xfrm>
                <a:off x="9744509" y="5386201"/>
                <a:ext cx="44900" cy="55635"/>
              </a:xfrm>
              <a:custGeom>
                <a:avLst/>
                <a:gdLst>
                  <a:gd name="connsiteX0" fmla="*/ 45551 w 44900"/>
                  <a:gd name="connsiteY0" fmla="*/ 10404 h 55635"/>
                  <a:gd name="connsiteX1" fmla="*/ 34792 w 44900"/>
                  <a:gd name="connsiteY1" fmla="*/ 148 h 55635"/>
                  <a:gd name="connsiteX2" fmla="*/ 650 w 44900"/>
                  <a:gd name="connsiteY2" fmla="*/ 45682 h 55635"/>
                  <a:gd name="connsiteX3" fmla="*/ 11552 w 44900"/>
                  <a:gd name="connsiteY3" fmla="*/ 55783 h 55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900" h="55635">
                    <a:moveTo>
                      <a:pt x="45551" y="10404"/>
                    </a:moveTo>
                    <a:lnTo>
                      <a:pt x="34792" y="148"/>
                    </a:lnTo>
                    <a:lnTo>
                      <a:pt x="650" y="45682"/>
                    </a:lnTo>
                    <a:lnTo>
                      <a:pt x="11552" y="55783"/>
                    </a:lnTo>
                    <a:close/>
                  </a:path>
                </a:pathLst>
              </a:custGeom>
              <a:solidFill>
                <a:srgbClr val="262261"/>
              </a:solidFill>
              <a:ln w="11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A301601A-447D-AC7C-B617-F1818C60B539}"/>
                  </a:ext>
                </a:extLst>
              </p:cNvPr>
              <p:cNvSpPr/>
              <p:nvPr/>
            </p:nvSpPr>
            <p:spPr>
              <a:xfrm>
                <a:off x="9736475" y="5439816"/>
                <a:ext cx="12910" cy="15074"/>
              </a:xfrm>
              <a:custGeom>
                <a:avLst/>
                <a:gdLst>
                  <a:gd name="connsiteX0" fmla="*/ 9544 w 12910"/>
                  <a:gd name="connsiteY0" fmla="*/ 5120 h 15074"/>
                  <a:gd name="connsiteX1" fmla="*/ 3806 w 12910"/>
                  <a:gd name="connsiteY1" fmla="*/ 148 h 15074"/>
                  <a:gd name="connsiteX2" fmla="*/ 650 w 12910"/>
                  <a:gd name="connsiteY2" fmla="*/ 15223 h 15074"/>
                  <a:gd name="connsiteX3" fmla="*/ 13561 w 12910"/>
                  <a:gd name="connsiteY3" fmla="*/ 8851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910" h="15074">
                    <a:moveTo>
                      <a:pt x="9544" y="5120"/>
                    </a:moveTo>
                    <a:lnTo>
                      <a:pt x="3806" y="148"/>
                    </a:lnTo>
                    <a:lnTo>
                      <a:pt x="650" y="15223"/>
                    </a:lnTo>
                    <a:lnTo>
                      <a:pt x="13561" y="8851"/>
                    </a:lnTo>
                    <a:close/>
                  </a:path>
                </a:pathLst>
              </a:custGeom>
              <a:solidFill>
                <a:srgbClr val="262261"/>
              </a:solidFill>
              <a:ln w="11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0DE48D23-A107-CE4E-9235-D27D36670564}"/>
                  </a:ext>
                </a:extLst>
              </p:cNvPr>
              <p:cNvSpPr/>
              <p:nvPr/>
            </p:nvSpPr>
            <p:spPr>
              <a:xfrm>
                <a:off x="9822691" y="5320153"/>
                <a:ext cx="16639" cy="17405"/>
              </a:xfrm>
              <a:custGeom>
                <a:avLst/>
                <a:gdLst>
                  <a:gd name="connsiteX0" fmla="*/ 650 w 16639"/>
                  <a:gd name="connsiteY0" fmla="*/ 7451 h 17405"/>
                  <a:gd name="connsiteX1" fmla="*/ 11552 w 16639"/>
                  <a:gd name="connsiteY1" fmla="*/ 17553 h 17405"/>
                  <a:gd name="connsiteX2" fmla="*/ 17290 w 16639"/>
                  <a:gd name="connsiteY2" fmla="*/ 9938 h 17405"/>
                  <a:gd name="connsiteX3" fmla="*/ 6101 w 16639"/>
                  <a:gd name="connsiteY3" fmla="*/ 147 h 17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639" h="17405">
                    <a:moveTo>
                      <a:pt x="650" y="7451"/>
                    </a:moveTo>
                    <a:lnTo>
                      <a:pt x="11552" y="17553"/>
                    </a:lnTo>
                    <a:lnTo>
                      <a:pt x="17290" y="9938"/>
                    </a:lnTo>
                    <a:lnTo>
                      <a:pt x="6101" y="147"/>
                    </a:lnTo>
                    <a:close/>
                  </a:path>
                </a:pathLst>
              </a:custGeom>
              <a:solidFill>
                <a:srgbClr val="262261"/>
              </a:solidFill>
              <a:ln w="11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36A3F372-55C0-985E-5197-7A7A4B251597}"/>
                  </a:ext>
                </a:extLst>
              </p:cNvPr>
              <p:cNvSpPr/>
              <p:nvPr/>
            </p:nvSpPr>
            <p:spPr>
              <a:xfrm>
                <a:off x="9783958" y="5334761"/>
                <a:ext cx="48658" cy="65426"/>
              </a:xfrm>
              <a:custGeom>
                <a:avLst/>
                <a:gdLst>
                  <a:gd name="connsiteX0" fmla="*/ 18008 w 48658"/>
                  <a:gd name="connsiteY0" fmla="*/ 59668 h 65426"/>
                  <a:gd name="connsiteX1" fmla="*/ 24750 w 48658"/>
                  <a:gd name="connsiteY1" fmla="*/ 65573 h 65426"/>
                  <a:gd name="connsiteX2" fmla="*/ 41821 w 48658"/>
                  <a:gd name="connsiteY2" fmla="*/ 42884 h 65426"/>
                  <a:gd name="connsiteX3" fmla="*/ 48994 w 48658"/>
                  <a:gd name="connsiteY3" fmla="*/ 19262 h 65426"/>
                  <a:gd name="connsiteX4" fmla="*/ 44977 w 48658"/>
                  <a:gd name="connsiteY4" fmla="*/ 10404 h 65426"/>
                  <a:gd name="connsiteX5" fmla="*/ 34074 w 48658"/>
                  <a:gd name="connsiteY5" fmla="*/ 147 h 65426"/>
                  <a:gd name="connsiteX6" fmla="*/ 650 w 48658"/>
                  <a:gd name="connsiteY6" fmla="*/ 44438 h 65426"/>
                  <a:gd name="connsiteX7" fmla="*/ 11552 w 48658"/>
                  <a:gd name="connsiteY7" fmla="*/ 54695 h 65426"/>
                  <a:gd name="connsiteX8" fmla="*/ 39239 w 48658"/>
                  <a:gd name="connsiteY8" fmla="*/ 17708 h 65426"/>
                  <a:gd name="connsiteX9" fmla="*/ 40387 w 48658"/>
                  <a:gd name="connsiteY9" fmla="*/ 20972 h 65426"/>
                  <a:gd name="connsiteX10" fmla="*/ 35222 w 48658"/>
                  <a:gd name="connsiteY10" fmla="*/ 36823 h 65426"/>
                  <a:gd name="connsiteX11" fmla="*/ 18008 w 48658"/>
                  <a:gd name="connsiteY11" fmla="*/ 59668 h 65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8658" h="65426">
                    <a:moveTo>
                      <a:pt x="18008" y="59668"/>
                    </a:moveTo>
                    <a:lnTo>
                      <a:pt x="24750" y="65573"/>
                    </a:lnTo>
                    <a:lnTo>
                      <a:pt x="41821" y="42884"/>
                    </a:lnTo>
                    <a:cubicBezTo>
                      <a:pt x="47559" y="35735"/>
                      <a:pt x="50284" y="26722"/>
                      <a:pt x="48994" y="19262"/>
                    </a:cubicBezTo>
                    <a:cubicBezTo>
                      <a:pt x="48419" y="15843"/>
                      <a:pt x="46985" y="12891"/>
                      <a:pt x="44977" y="10404"/>
                    </a:cubicBezTo>
                    <a:lnTo>
                      <a:pt x="34074" y="147"/>
                    </a:lnTo>
                    <a:lnTo>
                      <a:pt x="650" y="44438"/>
                    </a:lnTo>
                    <a:lnTo>
                      <a:pt x="11552" y="54695"/>
                    </a:lnTo>
                    <a:lnTo>
                      <a:pt x="39239" y="17708"/>
                    </a:lnTo>
                    <a:cubicBezTo>
                      <a:pt x="39812" y="18641"/>
                      <a:pt x="40243" y="19729"/>
                      <a:pt x="40387" y="20972"/>
                    </a:cubicBezTo>
                    <a:cubicBezTo>
                      <a:pt x="41247" y="25634"/>
                      <a:pt x="39095" y="31850"/>
                      <a:pt x="35222" y="36823"/>
                    </a:cubicBezTo>
                    <a:lnTo>
                      <a:pt x="18008" y="59668"/>
                    </a:lnTo>
                    <a:close/>
                  </a:path>
                </a:pathLst>
              </a:custGeom>
              <a:solidFill>
                <a:srgbClr val="262261"/>
              </a:solidFill>
              <a:ln w="11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B9C5ABAE-87C2-18DF-5DD7-F6A9DCED7CDC}"/>
                  </a:ext>
                </a:extLst>
              </p:cNvPr>
              <p:cNvSpPr/>
              <p:nvPr/>
            </p:nvSpPr>
            <p:spPr>
              <a:xfrm>
                <a:off x="9705989" y="5351136"/>
                <a:ext cx="54586" cy="108494"/>
              </a:xfrm>
              <a:custGeom>
                <a:avLst/>
                <a:gdLst>
                  <a:gd name="connsiteX0" fmla="*/ 6033 w 54586"/>
                  <a:gd name="connsiteY0" fmla="*/ 90382 h 108494"/>
                  <a:gd name="connsiteX1" fmla="*/ 7037 w 54586"/>
                  <a:gd name="connsiteY1" fmla="*/ 88051 h 108494"/>
                  <a:gd name="connsiteX2" fmla="*/ 10193 w 54586"/>
                  <a:gd name="connsiteY2" fmla="*/ 84010 h 108494"/>
                  <a:gd name="connsiteX3" fmla="*/ 19087 w 54586"/>
                  <a:gd name="connsiteY3" fmla="*/ 77638 h 108494"/>
                  <a:gd name="connsiteX4" fmla="*/ 29415 w 54586"/>
                  <a:gd name="connsiteY4" fmla="*/ 72199 h 108494"/>
                  <a:gd name="connsiteX5" fmla="*/ 34867 w 54586"/>
                  <a:gd name="connsiteY5" fmla="*/ 68780 h 108494"/>
                  <a:gd name="connsiteX6" fmla="*/ 37736 w 54586"/>
                  <a:gd name="connsiteY6" fmla="*/ 66294 h 108494"/>
                  <a:gd name="connsiteX7" fmla="*/ 40318 w 54586"/>
                  <a:gd name="connsiteY7" fmla="*/ 61942 h 108494"/>
                  <a:gd name="connsiteX8" fmla="*/ 40318 w 54586"/>
                  <a:gd name="connsiteY8" fmla="*/ 55881 h 108494"/>
                  <a:gd name="connsiteX9" fmla="*/ 37592 w 54586"/>
                  <a:gd name="connsiteY9" fmla="*/ 51530 h 108494"/>
                  <a:gd name="connsiteX10" fmla="*/ 31567 w 54586"/>
                  <a:gd name="connsiteY10" fmla="*/ 47334 h 108494"/>
                  <a:gd name="connsiteX11" fmla="*/ 20952 w 54586"/>
                  <a:gd name="connsiteY11" fmla="*/ 42361 h 108494"/>
                  <a:gd name="connsiteX12" fmla="*/ 13492 w 54586"/>
                  <a:gd name="connsiteY12" fmla="*/ 36300 h 108494"/>
                  <a:gd name="connsiteX13" fmla="*/ 11771 w 54586"/>
                  <a:gd name="connsiteY13" fmla="*/ 27442 h 108494"/>
                  <a:gd name="connsiteX14" fmla="*/ 14927 w 54586"/>
                  <a:gd name="connsiteY14" fmla="*/ 17496 h 108494"/>
                  <a:gd name="connsiteX15" fmla="*/ 32428 w 54586"/>
                  <a:gd name="connsiteY15" fmla="*/ 5530 h 108494"/>
                  <a:gd name="connsiteX16" fmla="*/ 43617 w 54586"/>
                  <a:gd name="connsiteY16" fmla="*/ 3199 h 108494"/>
                  <a:gd name="connsiteX17" fmla="*/ 49355 w 54586"/>
                  <a:gd name="connsiteY17" fmla="*/ 2577 h 108494"/>
                  <a:gd name="connsiteX18" fmla="*/ 55237 w 54586"/>
                  <a:gd name="connsiteY18" fmla="*/ 2266 h 108494"/>
                  <a:gd name="connsiteX19" fmla="*/ 31424 w 54586"/>
                  <a:gd name="connsiteY19" fmla="*/ 712 h 108494"/>
                  <a:gd name="connsiteX20" fmla="*/ 19517 w 54586"/>
                  <a:gd name="connsiteY20" fmla="*/ 4287 h 108494"/>
                  <a:gd name="connsiteX21" fmla="*/ 9189 w 54586"/>
                  <a:gd name="connsiteY21" fmla="*/ 12834 h 108494"/>
                  <a:gd name="connsiteX22" fmla="*/ 5746 w 54586"/>
                  <a:gd name="connsiteY22" fmla="*/ 19050 h 108494"/>
                  <a:gd name="connsiteX23" fmla="*/ 3881 w 54586"/>
                  <a:gd name="connsiteY23" fmla="*/ 26043 h 108494"/>
                  <a:gd name="connsiteX24" fmla="*/ 3737 w 54586"/>
                  <a:gd name="connsiteY24" fmla="*/ 33658 h 108494"/>
                  <a:gd name="connsiteX25" fmla="*/ 6463 w 54586"/>
                  <a:gd name="connsiteY25" fmla="*/ 41273 h 108494"/>
                  <a:gd name="connsiteX26" fmla="*/ 11484 w 54586"/>
                  <a:gd name="connsiteY26" fmla="*/ 46868 h 108494"/>
                  <a:gd name="connsiteX27" fmla="*/ 17079 w 54586"/>
                  <a:gd name="connsiteY27" fmla="*/ 50598 h 108494"/>
                  <a:gd name="connsiteX28" fmla="*/ 27837 w 54586"/>
                  <a:gd name="connsiteY28" fmla="*/ 55726 h 108494"/>
                  <a:gd name="connsiteX29" fmla="*/ 31711 w 54586"/>
                  <a:gd name="connsiteY29" fmla="*/ 58213 h 108494"/>
                  <a:gd name="connsiteX30" fmla="*/ 32285 w 54586"/>
                  <a:gd name="connsiteY30" fmla="*/ 58990 h 108494"/>
                  <a:gd name="connsiteX31" fmla="*/ 32285 w 54586"/>
                  <a:gd name="connsiteY31" fmla="*/ 58990 h 108494"/>
                  <a:gd name="connsiteX32" fmla="*/ 31711 w 54586"/>
                  <a:gd name="connsiteY32" fmla="*/ 59922 h 108494"/>
                  <a:gd name="connsiteX33" fmla="*/ 30133 w 54586"/>
                  <a:gd name="connsiteY33" fmla="*/ 61476 h 108494"/>
                  <a:gd name="connsiteX34" fmla="*/ 25686 w 54586"/>
                  <a:gd name="connsiteY34" fmla="*/ 64584 h 108494"/>
                  <a:gd name="connsiteX35" fmla="*/ 15501 w 54586"/>
                  <a:gd name="connsiteY35" fmla="*/ 70801 h 108494"/>
                  <a:gd name="connsiteX36" fmla="*/ 5746 w 54586"/>
                  <a:gd name="connsiteY36" fmla="*/ 79348 h 108494"/>
                  <a:gd name="connsiteX37" fmla="*/ 2159 w 54586"/>
                  <a:gd name="connsiteY37" fmla="*/ 85409 h 108494"/>
                  <a:gd name="connsiteX38" fmla="*/ 1155 w 54586"/>
                  <a:gd name="connsiteY38" fmla="*/ 88983 h 108494"/>
                  <a:gd name="connsiteX39" fmla="*/ 725 w 54586"/>
                  <a:gd name="connsiteY39" fmla="*/ 92402 h 108494"/>
                  <a:gd name="connsiteX40" fmla="*/ 1299 w 54586"/>
                  <a:gd name="connsiteY40" fmla="*/ 99551 h 108494"/>
                  <a:gd name="connsiteX41" fmla="*/ 5029 w 54586"/>
                  <a:gd name="connsiteY41" fmla="*/ 105767 h 108494"/>
                  <a:gd name="connsiteX42" fmla="*/ 11054 w 54586"/>
                  <a:gd name="connsiteY42" fmla="*/ 108408 h 108494"/>
                  <a:gd name="connsiteX43" fmla="*/ 17222 w 54586"/>
                  <a:gd name="connsiteY43" fmla="*/ 108408 h 108494"/>
                  <a:gd name="connsiteX44" fmla="*/ 28555 w 54586"/>
                  <a:gd name="connsiteY44" fmla="*/ 105146 h 108494"/>
                  <a:gd name="connsiteX45" fmla="*/ 17079 w 54586"/>
                  <a:gd name="connsiteY45" fmla="*/ 106233 h 108494"/>
                  <a:gd name="connsiteX46" fmla="*/ 11627 w 54586"/>
                  <a:gd name="connsiteY46" fmla="*/ 105300 h 108494"/>
                  <a:gd name="connsiteX47" fmla="*/ 7324 w 54586"/>
                  <a:gd name="connsiteY47" fmla="*/ 102659 h 108494"/>
                  <a:gd name="connsiteX48" fmla="*/ 5602 w 54586"/>
                  <a:gd name="connsiteY48" fmla="*/ 92868 h 108494"/>
                  <a:gd name="connsiteX49" fmla="*/ 6033 w 54586"/>
                  <a:gd name="connsiteY49" fmla="*/ 90382 h 108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4586" h="108494">
                    <a:moveTo>
                      <a:pt x="6033" y="90382"/>
                    </a:moveTo>
                    <a:cubicBezTo>
                      <a:pt x="6320" y="89605"/>
                      <a:pt x="6607" y="88828"/>
                      <a:pt x="7037" y="88051"/>
                    </a:cubicBezTo>
                    <a:cubicBezTo>
                      <a:pt x="7898" y="86497"/>
                      <a:pt x="8902" y="85253"/>
                      <a:pt x="10193" y="84010"/>
                    </a:cubicBezTo>
                    <a:cubicBezTo>
                      <a:pt x="12631" y="81524"/>
                      <a:pt x="15787" y="79503"/>
                      <a:pt x="19087" y="77638"/>
                    </a:cubicBezTo>
                    <a:cubicBezTo>
                      <a:pt x="22386" y="75774"/>
                      <a:pt x="25829" y="74064"/>
                      <a:pt x="29415" y="72199"/>
                    </a:cubicBezTo>
                    <a:cubicBezTo>
                      <a:pt x="31137" y="71267"/>
                      <a:pt x="33002" y="70179"/>
                      <a:pt x="34867" y="68780"/>
                    </a:cubicBezTo>
                    <a:cubicBezTo>
                      <a:pt x="35871" y="68159"/>
                      <a:pt x="36732" y="67382"/>
                      <a:pt x="37736" y="66294"/>
                    </a:cubicBezTo>
                    <a:cubicBezTo>
                      <a:pt x="38740" y="65206"/>
                      <a:pt x="39744" y="63963"/>
                      <a:pt x="40318" y="61942"/>
                    </a:cubicBezTo>
                    <a:cubicBezTo>
                      <a:pt x="41035" y="60077"/>
                      <a:pt x="40892" y="57591"/>
                      <a:pt x="40318" y="55881"/>
                    </a:cubicBezTo>
                    <a:cubicBezTo>
                      <a:pt x="39744" y="54017"/>
                      <a:pt x="38596" y="52618"/>
                      <a:pt x="37592" y="51530"/>
                    </a:cubicBezTo>
                    <a:cubicBezTo>
                      <a:pt x="35440" y="49510"/>
                      <a:pt x="33432" y="48422"/>
                      <a:pt x="31567" y="47334"/>
                    </a:cubicBezTo>
                    <a:cubicBezTo>
                      <a:pt x="27837" y="45314"/>
                      <a:pt x="24251" y="44071"/>
                      <a:pt x="20952" y="42361"/>
                    </a:cubicBezTo>
                    <a:cubicBezTo>
                      <a:pt x="17796" y="40652"/>
                      <a:pt x="15070" y="38787"/>
                      <a:pt x="13492" y="36300"/>
                    </a:cubicBezTo>
                    <a:cubicBezTo>
                      <a:pt x="11914" y="33969"/>
                      <a:pt x="11340" y="30861"/>
                      <a:pt x="11771" y="27442"/>
                    </a:cubicBezTo>
                    <a:cubicBezTo>
                      <a:pt x="12201" y="23868"/>
                      <a:pt x="13205" y="20449"/>
                      <a:pt x="14927" y="17496"/>
                    </a:cubicBezTo>
                    <a:cubicBezTo>
                      <a:pt x="18513" y="11591"/>
                      <a:pt x="25255" y="7705"/>
                      <a:pt x="32428" y="5530"/>
                    </a:cubicBezTo>
                    <a:cubicBezTo>
                      <a:pt x="36014" y="4442"/>
                      <a:pt x="39744" y="3665"/>
                      <a:pt x="43617" y="3199"/>
                    </a:cubicBezTo>
                    <a:cubicBezTo>
                      <a:pt x="45482" y="2888"/>
                      <a:pt x="47491" y="2732"/>
                      <a:pt x="49355" y="2577"/>
                    </a:cubicBezTo>
                    <a:cubicBezTo>
                      <a:pt x="51220" y="2422"/>
                      <a:pt x="53229" y="2266"/>
                      <a:pt x="55237" y="2266"/>
                    </a:cubicBezTo>
                    <a:cubicBezTo>
                      <a:pt x="47491" y="91"/>
                      <a:pt x="39457" y="-376"/>
                      <a:pt x="31424" y="712"/>
                    </a:cubicBezTo>
                    <a:cubicBezTo>
                      <a:pt x="27407" y="1334"/>
                      <a:pt x="23390" y="2422"/>
                      <a:pt x="19517" y="4287"/>
                    </a:cubicBezTo>
                    <a:cubicBezTo>
                      <a:pt x="15644" y="6151"/>
                      <a:pt x="12058" y="8949"/>
                      <a:pt x="9189" y="12834"/>
                    </a:cubicBezTo>
                    <a:cubicBezTo>
                      <a:pt x="7754" y="14699"/>
                      <a:pt x="6607" y="16875"/>
                      <a:pt x="5746" y="19050"/>
                    </a:cubicBezTo>
                    <a:cubicBezTo>
                      <a:pt x="4885" y="21381"/>
                      <a:pt x="4311" y="23557"/>
                      <a:pt x="3881" y="26043"/>
                    </a:cubicBezTo>
                    <a:cubicBezTo>
                      <a:pt x="3451" y="28530"/>
                      <a:pt x="3451" y="31016"/>
                      <a:pt x="3737" y="33658"/>
                    </a:cubicBezTo>
                    <a:cubicBezTo>
                      <a:pt x="4168" y="36300"/>
                      <a:pt x="5029" y="38942"/>
                      <a:pt x="6463" y="41273"/>
                    </a:cubicBezTo>
                    <a:cubicBezTo>
                      <a:pt x="7898" y="43604"/>
                      <a:pt x="9619" y="45314"/>
                      <a:pt x="11484" y="46868"/>
                    </a:cubicBezTo>
                    <a:cubicBezTo>
                      <a:pt x="13349" y="48422"/>
                      <a:pt x="15214" y="49510"/>
                      <a:pt x="17079" y="50598"/>
                    </a:cubicBezTo>
                    <a:cubicBezTo>
                      <a:pt x="20808" y="52618"/>
                      <a:pt x="24538" y="54172"/>
                      <a:pt x="27837" y="55726"/>
                    </a:cubicBezTo>
                    <a:cubicBezTo>
                      <a:pt x="29415" y="56503"/>
                      <a:pt x="30850" y="57436"/>
                      <a:pt x="31711" y="58213"/>
                    </a:cubicBezTo>
                    <a:cubicBezTo>
                      <a:pt x="32141" y="58523"/>
                      <a:pt x="32285" y="58834"/>
                      <a:pt x="32285" y="58990"/>
                    </a:cubicBezTo>
                    <a:cubicBezTo>
                      <a:pt x="32285" y="59145"/>
                      <a:pt x="32285" y="58990"/>
                      <a:pt x="32285" y="58990"/>
                    </a:cubicBezTo>
                    <a:cubicBezTo>
                      <a:pt x="32285" y="58990"/>
                      <a:pt x="32141" y="59456"/>
                      <a:pt x="31711" y="59922"/>
                    </a:cubicBezTo>
                    <a:cubicBezTo>
                      <a:pt x="31280" y="60388"/>
                      <a:pt x="30706" y="60854"/>
                      <a:pt x="30133" y="61476"/>
                    </a:cubicBezTo>
                    <a:cubicBezTo>
                      <a:pt x="28842" y="62564"/>
                      <a:pt x="27264" y="63496"/>
                      <a:pt x="25686" y="64584"/>
                    </a:cubicBezTo>
                    <a:cubicBezTo>
                      <a:pt x="22386" y="66604"/>
                      <a:pt x="18943" y="68625"/>
                      <a:pt x="15501" y="70801"/>
                    </a:cubicBezTo>
                    <a:cubicBezTo>
                      <a:pt x="12058" y="73132"/>
                      <a:pt x="8615" y="75774"/>
                      <a:pt x="5746" y="79348"/>
                    </a:cubicBezTo>
                    <a:cubicBezTo>
                      <a:pt x="4311" y="81057"/>
                      <a:pt x="3020" y="83233"/>
                      <a:pt x="2159" y="85409"/>
                    </a:cubicBezTo>
                    <a:cubicBezTo>
                      <a:pt x="1729" y="86497"/>
                      <a:pt x="1299" y="87740"/>
                      <a:pt x="1155" y="88983"/>
                    </a:cubicBezTo>
                    <a:cubicBezTo>
                      <a:pt x="868" y="90226"/>
                      <a:pt x="868" y="91314"/>
                      <a:pt x="725" y="92402"/>
                    </a:cubicBezTo>
                    <a:cubicBezTo>
                      <a:pt x="582" y="94734"/>
                      <a:pt x="582" y="97064"/>
                      <a:pt x="1299" y="99551"/>
                    </a:cubicBezTo>
                    <a:cubicBezTo>
                      <a:pt x="1873" y="101882"/>
                      <a:pt x="3164" y="104212"/>
                      <a:pt x="5029" y="105767"/>
                    </a:cubicBezTo>
                    <a:cubicBezTo>
                      <a:pt x="6893" y="107320"/>
                      <a:pt x="9045" y="108098"/>
                      <a:pt x="11054" y="108408"/>
                    </a:cubicBezTo>
                    <a:cubicBezTo>
                      <a:pt x="13205" y="108720"/>
                      <a:pt x="15214" y="108720"/>
                      <a:pt x="17222" y="108408"/>
                    </a:cubicBezTo>
                    <a:cubicBezTo>
                      <a:pt x="21239" y="107943"/>
                      <a:pt x="24968" y="106699"/>
                      <a:pt x="28555" y="105146"/>
                    </a:cubicBezTo>
                    <a:cubicBezTo>
                      <a:pt x="24681" y="105923"/>
                      <a:pt x="20808" y="106388"/>
                      <a:pt x="17079" y="106233"/>
                    </a:cubicBezTo>
                    <a:cubicBezTo>
                      <a:pt x="15214" y="106078"/>
                      <a:pt x="13349" y="105923"/>
                      <a:pt x="11627" y="105300"/>
                    </a:cubicBezTo>
                    <a:cubicBezTo>
                      <a:pt x="9906" y="104835"/>
                      <a:pt x="8328" y="103902"/>
                      <a:pt x="7324" y="102659"/>
                    </a:cubicBezTo>
                    <a:cubicBezTo>
                      <a:pt x="5172" y="100327"/>
                      <a:pt x="4885" y="96598"/>
                      <a:pt x="5602" y="92868"/>
                    </a:cubicBezTo>
                    <a:cubicBezTo>
                      <a:pt x="5602" y="92247"/>
                      <a:pt x="5889" y="91159"/>
                      <a:pt x="6033" y="90382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84" name="Content Placeholder 5">
              <a:extLst>
                <a:ext uri="{FF2B5EF4-FFF2-40B4-BE49-F238E27FC236}">
                  <a16:creationId xmlns:a16="http://schemas.microsoft.com/office/drawing/2014/main" id="{B53EFE13-0D63-6318-6BE8-57C5AA4ED663}"/>
                </a:ext>
              </a:extLst>
            </p:cNvPr>
            <p:cNvGrpSpPr/>
            <p:nvPr/>
          </p:nvGrpSpPr>
          <p:grpSpPr>
            <a:xfrm>
              <a:off x="9706151" y="5704656"/>
              <a:ext cx="144455" cy="139474"/>
              <a:chOff x="9706151" y="5704656"/>
              <a:chExt cx="144455" cy="139474"/>
            </a:xfrm>
            <a:solidFill>
              <a:srgbClr val="262261"/>
            </a:solidFill>
          </p:grpSpPr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7648FB35-8873-3EA2-020E-7D7FAF23C0E9}"/>
                  </a:ext>
                </a:extLst>
              </p:cNvPr>
              <p:cNvSpPr/>
              <p:nvPr/>
            </p:nvSpPr>
            <p:spPr>
              <a:xfrm>
                <a:off x="9747877" y="5770700"/>
                <a:ext cx="48650" cy="55639"/>
              </a:xfrm>
              <a:custGeom>
                <a:avLst/>
                <a:gdLst>
                  <a:gd name="connsiteX0" fmla="*/ 48483 w 48650"/>
                  <a:gd name="connsiteY0" fmla="*/ 10200 h 55639"/>
                  <a:gd name="connsiteX1" fmla="*/ 36823 w 48650"/>
                  <a:gd name="connsiteY1" fmla="*/ -57 h 55639"/>
                  <a:gd name="connsiteX2" fmla="*/ -168 w 48650"/>
                  <a:gd name="connsiteY2" fmla="*/ 45484 h 55639"/>
                  <a:gd name="connsiteX3" fmla="*/ 11650 w 48650"/>
                  <a:gd name="connsiteY3" fmla="*/ 55582 h 5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650" h="55639">
                    <a:moveTo>
                      <a:pt x="48483" y="10200"/>
                    </a:moveTo>
                    <a:lnTo>
                      <a:pt x="36823" y="-57"/>
                    </a:lnTo>
                    <a:lnTo>
                      <a:pt x="-168" y="45484"/>
                    </a:lnTo>
                    <a:lnTo>
                      <a:pt x="11650" y="55582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12DF790E-2FC4-CDC7-2183-10CE213698AD}"/>
                  </a:ext>
                </a:extLst>
              </p:cNvPr>
              <p:cNvSpPr/>
              <p:nvPr/>
            </p:nvSpPr>
            <p:spPr>
              <a:xfrm>
                <a:off x="9739181" y="5824315"/>
                <a:ext cx="13977" cy="15074"/>
              </a:xfrm>
              <a:custGeom>
                <a:avLst/>
                <a:gdLst>
                  <a:gd name="connsiteX0" fmla="*/ 9467 w 13977"/>
                  <a:gd name="connsiteY0" fmla="*/ 4919 h 15074"/>
                  <a:gd name="connsiteX1" fmla="*/ 3247 w 13977"/>
                  <a:gd name="connsiteY1" fmla="*/ -57 h 15074"/>
                  <a:gd name="connsiteX2" fmla="*/ -168 w 13977"/>
                  <a:gd name="connsiteY2" fmla="*/ 15018 h 15074"/>
                  <a:gd name="connsiteX3" fmla="*/ 13809 w 13977"/>
                  <a:gd name="connsiteY3" fmla="*/ 8651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77" h="15074">
                    <a:moveTo>
                      <a:pt x="9467" y="4919"/>
                    </a:moveTo>
                    <a:lnTo>
                      <a:pt x="3247" y="-57"/>
                    </a:lnTo>
                    <a:lnTo>
                      <a:pt x="-168" y="15018"/>
                    </a:lnTo>
                    <a:lnTo>
                      <a:pt x="13809" y="865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4B3FE4A7-D502-5B39-681A-B3941787409F}"/>
                  </a:ext>
                </a:extLst>
              </p:cNvPr>
              <p:cNvSpPr/>
              <p:nvPr/>
            </p:nvSpPr>
            <p:spPr>
              <a:xfrm>
                <a:off x="9832580" y="5704656"/>
                <a:ext cx="18026" cy="17404"/>
              </a:xfrm>
              <a:custGeom>
                <a:avLst/>
                <a:gdLst>
                  <a:gd name="connsiteX0" fmla="*/ -168 w 18026"/>
                  <a:gd name="connsiteY0" fmla="*/ 7248 h 17404"/>
                  <a:gd name="connsiteX1" fmla="*/ 11638 w 18026"/>
                  <a:gd name="connsiteY1" fmla="*/ 17347 h 17404"/>
                  <a:gd name="connsiteX2" fmla="*/ 17858 w 18026"/>
                  <a:gd name="connsiteY2" fmla="*/ 9725 h 17404"/>
                  <a:gd name="connsiteX3" fmla="*/ 5736 w 18026"/>
                  <a:gd name="connsiteY3" fmla="*/ -57 h 1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6" h="17404">
                    <a:moveTo>
                      <a:pt x="-168" y="7248"/>
                    </a:moveTo>
                    <a:lnTo>
                      <a:pt x="11638" y="17347"/>
                    </a:lnTo>
                    <a:lnTo>
                      <a:pt x="17858" y="9725"/>
                    </a:lnTo>
                    <a:lnTo>
                      <a:pt x="5736" y="-57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EBDEAA87-67DD-2A7E-3677-C82C9CA9C809}"/>
                  </a:ext>
                </a:extLst>
              </p:cNvPr>
              <p:cNvSpPr/>
              <p:nvPr/>
            </p:nvSpPr>
            <p:spPr>
              <a:xfrm>
                <a:off x="9790613" y="5719256"/>
                <a:ext cx="52714" cy="65433"/>
              </a:xfrm>
              <a:custGeom>
                <a:avLst/>
                <a:gdLst>
                  <a:gd name="connsiteX0" fmla="*/ 18639 w 52714"/>
                  <a:gd name="connsiteY0" fmla="*/ 59473 h 65433"/>
                  <a:gd name="connsiteX1" fmla="*/ 25944 w 52714"/>
                  <a:gd name="connsiteY1" fmla="*/ 65376 h 65433"/>
                  <a:gd name="connsiteX2" fmla="*/ 44434 w 52714"/>
                  <a:gd name="connsiteY2" fmla="*/ 42691 h 65433"/>
                  <a:gd name="connsiteX3" fmla="*/ 52203 w 52714"/>
                  <a:gd name="connsiteY3" fmla="*/ 19066 h 65433"/>
                  <a:gd name="connsiteX4" fmla="*/ 47861 w 52714"/>
                  <a:gd name="connsiteY4" fmla="*/ 10200 h 65433"/>
                  <a:gd name="connsiteX5" fmla="*/ 36043 w 52714"/>
                  <a:gd name="connsiteY5" fmla="*/ -57 h 65433"/>
                  <a:gd name="connsiteX6" fmla="*/ -168 w 52714"/>
                  <a:gd name="connsiteY6" fmla="*/ 44240 h 65433"/>
                  <a:gd name="connsiteX7" fmla="*/ 11650 w 52714"/>
                  <a:gd name="connsiteY7" fmla="*/ 54497 h 65433"/>
                  <a:gd name="connsiteX8" fmla="*/ 41641 w 52714"/>
                  <a:gd name="connsiteY8" fmla="*/ 17506 h 65433"/>
                  <a:gd name="connsiteX9" fmla="*/ 42885 w 52714"/>
                  <a:gd name="connsiteY9" fmla="*/ 20774 h 65433"/>
                  <a:gd name="connsiteX10" fmla="*/ 37287 w 52714"/>
                  <a:gd name="connsiteY10" fmla="*/ 36629 h 65433"/>
                  <a:gd name="connsiteX11" fmla="*/ 18639 w 52714"/>
                  <a:gd name="connsiteY11" fmla="*/ 59473 h 65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14" h="65433">
                    <a:moveTo>
                      <a:pt x="18639" y="59473"/>
                    </a:moveTo>
                    <a:lnTo>
                      <a:pt x="25944" y="65376"/>
                    </a:lnTo>
                    <a:lnTo>
                      <a:pt x="44434" y="42691"/>
                    </a:lnTo>
                    <a:cubicBezTo>
                      <a:pt x="50654" y="35532"/>
                      <a:pt x="53606" y="26519"/>
                      <a:pt x="52203" y="19066"/>
                    </a:cubicBezTo>
                    <a:cubicBezTo>
                      <a:pt x="51581" y="15640"/>
                      <a:pt x="50032" y="12688"/>
                      <a:pt x="47861" y="10200"/>
                    </a:cubicBezTo>
                    <a:lnTo>
                      <a:pt x="36043" y="-57"/>
                    </a:lnTo>
                    <a:lnTo>
                      <a:pt x="-168" y="44240"/>
                    </a:lnTo>
                    <a:lnTo>
                      <a:pt x="11650" y="54497"/>
                    </a:lnTo>
                    <a:lnTo>
                      <a:pt x="41641" y="17506"/>
                    </a:lnTo>
                    <a:cubicBezTo>
                      <a:pt x="42263" y="18444"/>
                      <a:pt x="42727" y="19530"/>
                      <a:pt x="42885" y="20774"/>
                    </a:cubicBezTo>
                    <a:cubicBezTo>
                      <a:pt x="43813" y="25433"/>
                      <a:pt x="41482" y="31653"/>
                      <a:pt x="37287" y="36629"/>
                    </a:cubicBezTo>
                    <a:lnTo>
                      <a:pt x="18639" y="59473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45E53AC7-C633-ABE1-6414-C2038F14E071}"/>
                  </a:ext>
                </a:extLst>
              </p:cNvPr>
              <p:cNvSpPr/>
              <p:nvPr/>
            </p:nvSpPr>
            <p:spPr>
              <a:xfrm>
                <a:off x="9706151" y="5735633"/>
                <a:ext cx="59130" cy="108497"/>
              </a:xfrm>
              <a:custGeom>
                <a:avLst/>
                <a:gdLst>
                  <a:gd name="connsiteX0" fmla="*/ 5664 w 59130"/>
                  <a:gd name="connsiteY0" fmla="*/ 90186 h 108497"/>
                  <a:gd name="connsiteX1" fmla="*/ 6749 w 59130"/>
                  <a:gd name="connsiteY1" fmla="*/ 87845 h 108497"/>
                  <a:gd name="connsiteX2" fmla="*/ 10165 w 59130"/>
                  <a:gd name="connsiteY2" fmla="*/ 83807 h 108497"/>
                  <a:gd name="connsiteX3" fmla="*/ 19800 w 59130"/>
                  <a:gd name="connsiteY3" fmla="*/ 77441 h 108497"/>
                  <a:gd name="connsiteX4" fmla="*/ 30995 w 59130"/>
                  <a:gd name="connsiteY4" fmla="*/ 72001 h 108497"/>
                  <a:gd name="connsiteX5" fmla="*/ 36899 w 59130"/>
                  <a:gd name="connsiteY5" fmla="*/ 68574 h 108497"/>
                  <a:gd name="connsiteX6" fmla="*/ 40009 w 59130"/>
                  <a:gd name="connsiteY6" fmla="*/ 66098 h 108497"/>
                  <a:gd name="connsiteX7" fmla="*/ 42802 w 59130"/>
                  <a:gd name="connsiteY7" fmla="*/ 61744 h 108497"/>
                  <a:gd name="connsiteX8" fmla="*/ 42802 w 59130"/>
                  <a:gd name="connsiteY8" fmla="*/ 55682 h 108497"/>
                  <a:gd name="connsiteX9" fmla="*/ 39850 w 59130"/>
                  <a:gd name="connsiteY9" fmla="*/ 51328 h 108497"/>
                  <a:gd name="connsiteX10" fmla="*/ 33325 w 59130"/>
                  <a:gd name="connsiteY10" fmla="*/ 47133 h 108497"/>
                  <a:gd name="connsiteX11" fmla="*/ 21824 w 59130"/>
                  <a:gd name="connsiteY11" fmla="*/ 42157 h 108497"/>
                  <a:gd name="connsiteX12" fmla="*/ 13738 w 59130"/>
                  <a:gd name="connsiteY12" fmla="*/ 36095 h 108497"/>
                  <a:gd name="connsiteX13" fmla="*/ 11883 w 59130"/>
                  <a:gd name="connsiteY13" fmla="*/ 27241 h 108497"/>
                  <a:gd name="connsiteX14" fmla="*/ 15299 w 59130"/>
                  <a:gd name="connsiteY14" fmla="*/ 17300 h 108497"/>
                  <a:gd name="connsiteX15" fmla="*/ 34253 w 59130"/>
                  <a:gd name="connsiteY15" fmla="*/ 5324 h 108497"/>
                  <a:gd name="connsiteX16" fmla="*/ 46376 w 59130"/>
                  <a:gd name="connsiteY16" fmla="*/ 2994 h 108497"/>
                  <a:gd name="connsiteX17" fmla="*/ 52596 w 59130"/>
                  <a:gd name="connsiteY17" fmla="*/ 2372 h 108497"/>
                  <a:gd name="connsiteX18" fmla="*/ 58962 w 59130"/>
                  <a:gd name="connsiteY18" fmla="*/ 2067 h 108497"/>
                  <a:gd name="connsiteX19" fmla="*/ 33167 w 59130"/>
                  <a:gd name="connsiteY19" fmla="*/ 506 h 108497"/>
                  <a:gd name="connsiteX20" fmla="*/ 20275 w 59130"/>
                  <a:gd name="connsiteY20" fmla="*/ 4080 h 108497"/>
                  <a:gd name="connsiteX21" fmla="*/ 9079 w 59130"/>
                  <a:gd name="connsiteY21" fmla="*/ 12630 h 108497"/>
                  <a:gd name="connsiteX22" fmla="*/ 5347 w 59130"/>
                  <a:gd name="connsiteY22" fmla="*/ 18849 h 108497"/>
                  <a:gd name="connsiteX23" fmla="*/ 3334 w 59130"/>
                  <a:gd name="connsiteY23" fmla="*/ 25838 h 108497"/>
                  <a:gd name="connsiteX24" fmla="*/ 3176 w 59130"/>
                  <a:gd name="connsiteY24" fmla="*/ 33460 h 108497"/>
                  <a:gd name="connsiteX25" fmla="*/ 6128 w 59130"/>
                  <a:gd name="connsiteY25" fmla="*/ 41071 h 108497"/>
                  <a:gd name="connsiteX26" fmla="*/ 11567 w 59130"/>
                  <a:gd name="connsiteY26" fmla="*/ 46669 h 108497"/>
                  <a:gd name="connsiteX27" fmla="*/ 17628 w 59130"/>
                  <a:gd name="connsiteY27" fmla="*/ 50401 h 108497"/>
                  <a:gd name="connsiteX28" fmla="*/ 29288 w 59130"/>
                  <a:gd name="connsiteY28" fmla="*/ 55524 h 108497"/>
                  <a:gd name="connsiteX29" fmla="*/ 33484 w 59130"/>
                  <a:gd name="connsiteY29" fmla="*/ 58012 h 108497"/>
                  <a:gd name="connsiteX30" fmla="*/ 34106 w 59130"/>
                  <a:gd name="connsiteY30" fmla="*/ 58792 h 108497"/>
                  <a:gd name="connsiteX31" fmla="*/ 34106 w 59130"/>
                  <a:gd name="connsiteY31" fmla="*/ 58792 h 108497"/>
                  <a:gd name="connsiteX32" fmla="*/ 33484 w 59130"/>
                  <a:gd name="connsiteY32" fmla="*/ 59720 h 108497"/>
                  <a:gd name="connsiteX33" fmla="*/ 31776 w 59130"/>
                  <a:gd name="connsiteY33" fmla="*/ 61280 h 108497"/>
                  <a:gd name="connsiteX34" fmla="*/ 26947 w 59130"/>
                  <a:gd name="connsiteY34" fmla="*/ 64379 h 108497"/>
                  <a:gd name="connsiteX35" fmla="*/ 15921 w 59130"/>
                  <a:gd name="connsiteY35" fmla="*/ 70599 h 108497"/>
                  <a:gd name="connsiteX36" fmla="*/ 5347 w 59130"/>
                  <a:gd name="connsiteY36" fmla="*/ 79148 h 108497"/>
                  <a:gd name="connsiteX37" fmla="*/ 1468 w 59130"/>
                  <a:gd name="connsiteY37" fmla="*/ 85210 h 108497"/>
                  <a:gd name="connsiteX38" fmla="*/ 383 w 59130"/>
                  <a:gd name="connsiteY38" fmla="*/ 88783 h 108497"/>
                  <a:gd name="connsiteX39" fmla="*/ -92 w 59130"/>
                  <a:gd name="connsiteY39" fmla="*/ 92198 h 108497"/>
                  <a:gd name="connsiteX40" fmla="*/ 530 w 59130"/>
                  <a:gd name="connsiteY40" fmla="*/ 99346 h 108497"/>
                  <a:gd name="connsiteX41" fmla="*/ 4578 w 59130"/>
                  <a:gd name="connsiteY41" fmla="*/ 105566 h 108497"/>
                  <a:gd name="connsiteX42" fmla="*/ 11103 w 59130"/>
                  <a:gd name="connsiteY42" fmla="*/ 108212 h 108497"/>
                  <a:gd name="connsiteX43" fmla="*/ 17787 w 59130"/>
                  <a:gd name="connsiteY43" fmla="*/ 108212 h 108497"/>
                  <a:gd name="connsiteX44" fmla="*/ 30057 w 59130"/>
                  <a:gd name="connsiteY44" fmla="*/ 104944 h 108497"/>
                  <a:gd name="connsiteX45" fmla="*/ 17628 w 59130"/>
                  <a:gd name="connsiteY45" fmla="*/ 106029 h 108497"/>
                  <a:gd name="connsiteX46" fmla="*/ 11725 w 59130"/>
                  <a:gd name="connsiteY46" fmla="*/ 105102 h 108497"/>
                  <a:gd name="connsiteX47" fmla="*/ 7066 w 59130"/>
                  <a:gd name="connsiteY47" fmla="*/ 102456 h 108497"/>
                  <a:gd name="connsiteX48" fmla="*/ 5200 w 59130"/>
                  <a:gd name="connsiteY48" fmla="*/ 92662 h 108497"/>
                  <a:gd name="connsiteX49" fmla="*/ 5664 w 59130"/>
                  <a:gd name="connsiteY49" fmla="*/ 90186 h 108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9130" h="108497">
                    <a:moveTo>
                      <a:pt x="5664" y="90186"/>
                    </a:moveTo>
                    <a:cubicBezTo>
                      <a:pt x="5970" y="89405"/>
                      <a:pt x="6286" y="88625"/>
                      <a:pt x="6749" y="87845"/>
                    </a:cubicBezTo>
                    <a:cubicBezTo>
                      <a:pt x="7688" y="86295"/>
                      <a:pt x="8774" y="85051"/>
                      <a:pt x="10165" y="83807"/>
                    </a:cubicBezTo>
                    <a:cubicBezTo>
                      <a:pt x="12811" y="81319"/>
                      <a:pt x="16226" y="79306"/>
                      <a:pt x="19800" y="77441"/>
                    </a:cubicBezTo>
                    <a:cubicBezTo>
                      <a:pt x="23374" y="75574"/>
                      <a:pt x="27105" y="73867"/>
                      <a:pt x="30995" y="72001"/>
                    </a:cubicBezTo>
                    <a:cubicBezTo>
                      <a:pt x="32862" y="71062"/>
                      <a:pt x="34875" y="69977"/>
                      <a:pt x="36899" y="68574"/>
                    </a:cubicBezTo>
                    <a:cubicBezTo>
                      <a:pt x="37985" y="67952"/>
                      <a:pt x="38923" y="67183"/>
                      <a:pt x="40009" y="66098"/>
                    </a:cubicBezTo>
                    <a:cubicBezTo>
                      <a:pt x="41094" y="65001"/>
                      <a:pt x="42180" y="63757"/>
                      <a:pt x="42802" y="61744"/>
                    </a:cubicBezTo>
                    <a:cubicBezTo>
                      <a:pt x="43583" y="59878"/>
                      <a:pt x="43424" y="57390"/>
                      <a:pt x="42802" y="55682"/>
                    </a:cubicBezTo>
                    <a:cubicBezTo>
                      <a:pt x="42180" y="53816"/>
                      <a:pt x="40936" y="52414"/>
                      <a:pt x="39850" y="51328"/>
                    </a:cubicBezTo>
                    <a:cubicBezTo>
                      <a:pt x="37521" y="49304"/>
                      <a:pt x="35349" y="48219"/>
                      <a:pt x="33325" y="47133"/>
                    </a:cubicBezTo>
                    <a:cubicBezTo>
                      <a:pt x="29288" y="45108"/>
                      <a:pt x="25398" y="43864"/>
                      <a:pt x="21824" y="42157"/>
                    </a:cubicBezTo>
                    <a:cubicBezTo>
                      <a:pt x="18409" y="40449"/>
                      <a:pt x="15458" y="38583"/>
                      <a:pt x="13738" y="36095"/>
                    </a:cubicBezTo>
                    <a:cubicBezTo>
                      <a:pt x="12030" y="33766"/>
                      <a:pt x="11409" y="30656"/>
                      <a:pt x="11883" y="27241"/>
                    </a:cubicBezTo>
                    <a:cubicBezTo>
                      <a:pt x="12347" y="23667"/>
                      <a:pt x="13433" y="20252"/>
                      <a:pt x="15299" y="17300"/>
                    </a:cubicBezTo>
                    <a:cubicBezTo>
                      <a:pt x="19178" y="11386"/>
                      <a:pt x="26483" y="7507"/>
                      <a:pt x="34253" y="5324"/>
                    </a:cubicBezTo>
                    <a:cubicBezTo>
                      <a:pt x="38143" y="4238"/>
                      <a:pt x="42180" y="3458"/>
                      <a:pt x="46376" y="2994"/>
                    </a:cubicBezTo>
                    <a:cubicBezTo>
                      <a:pt x="48400" y="2689"/>
                      <a:pt x="50571" y="2531"/>
                      <a:pt x="52596" y="2372"/>
                    </a:cubicBezTo>
                    <a:cubicBezTo>
                      <a:pt x="54620" y="2225"/>
                      <a:pt x="56791" y="2067"/>
                      <a:pt x="58962" y="2067"/>
                    </a:cubicBezTo>
                    <a:cubicBezTo>
                      <a:pt x="50571" y="-115"/>
                      <a:pt x="41875" y="-579"/>
                      <a:pt x="33167" y="506"/>
                    </a:cubicBezTo>
                    <a:cubicBezTo>
                      <a:pt x="28813" y="1128"/>
                      <a:pt x="24471" y="2225"/>
                      <a:pt x="20275" y="4080"/>
                    </a:cubicBezTo>
                    <a:cubicBezTo>
                      <a:pt x="16079" y="5946"/>
                      <a:pt x="12189" y="8751"/>
                      <a:pt x="9079" y="12630"/>
                    </a:cubicBezTo>
                    <a:cubicBezTo>
                      <a:pt x="7530" y="14495"/>
                      <a:pt x="6286" y="16678"/>
                      <a:pt x="5347" y="18849"/>
                    </a:cubicBezTo>
                    <a:cubicBezTo>
                      <a:pt x="4420" y="21179"/>
                      <a:pt x="3798" y="23350"/>
                      <a:pt x="3334" y="25838"/>
                    </a:cubicBezTo>
                    <a:cubicBezTo>
                      <a:pt x="2859" y="28326"/>
                      <a:pt x="2859" y="30814"/>
                      <a:pt x="3176" y="33460"/>
                    </a:cubicBezTo>
                    <a:cubicBezTo>
                      <a:pt x="3639" y="36095"/>
                      <a:pt x="4578" y="38742"/>
                      <a:pt x="6128" y="41071"/>
                    </a:cubicBezTo>
                    <a:cubicBezTo>
                      <a:pt x="7688" y="43401"/>
                      <a:pt x="9543" y="45108"/>
                      <a:pt x="11567" y="46669"/>
                    </a:cubicBezTo>
                    <a:cubicBezTo>
                      <a:pt x="13591" y="48219"/>
                      <a:pt x="15605" y="49304"/>
                      <a:pt x="17628" y="50401"/>
                    </a:cubicBezTo>
                    <a:cubicBezTo>
                      <a:pt x="21666" y="52414"/>
                      <a:pt x="25714" y="53975"/>
                      <a:pt x="29288" y="55524"/>
                    </a:cubicBezTo>
                    <a:cubicBezTo>
                      <a:pt x="30995" y="56304"/>
                      <a:pt x="32545" y="57232"/>
                      <a:pt x="33484" y="58012"/>
                    </a:cubicBezTo>
                    <a:cubicBezTo>
                      <a:pt x="33948" y="58317"/>
                      <a:pt x="34106" y="58634"/>
                      <a:pt x="34106" y="58792"/>
                    </a:cubicBezTo>
                    <a:cubicBezTo>
                      <a:pt x="34106" y="58939"/>
                      <a:pt x="34106" y="58792"/>
                      <a:pt x="34106" y="58792"/>
                    </a:cubicBezTo>
                    <a:cubicBezTo>
                      <a:pt x="34106" y="58792"/>
                      <a:pt x="33948" y="59256"/>
                      <a:pt x="33484" y="59720"/>
                    </a:cubicBezTo>
                    <a:cubicBezTo>
                      <a:pt x="33009" y="60183"/>
                      <a:pt x="32387" y="60658"/>
                      <a:pt x="31776" y="61280"/>
                    </a:cubicBezTo>
                    <a:cubicBezTo>
                      <a:pt x="30374" y="62366"/>
                      <a:pt x="28666" y="63293"/>
                      <a:pt x="26947" y="64379"/>
                    </a:cubicBezTo>
                    <a:cubicBezTo>
                      <a:pt x="23374" y="66403"/>
                      <a:pt x="19653" y="68427"/>
                      <a:pt x="15921" y="70599"/>
                    </a:cubicBezTo>
                    <a:cubicBezTo>
                      <a:pt x="12189" y="72928"/>
                      <a:pt x="8457" y="75574"/>
                      <a:pt x="5347" y="79148"/>
                    </a:cubicBezTo>
                    <a:cubicBezTo>
                      <a:pt x="3798" y="80856"/>
                      <a:pt x="2395" y="83027"/>
                      <a:pt x="1468" y="85210"/>
                    </a:cubicBezTo>
                    <a:cubicBezTo>
                      <a:pt x="1005" y="86295"/>
                      <a:pt x="530" y="87539"/>
                      <a:pt x="383" y="88783"/>
                    </a:cubicBezTo>
                    <a:cubicBezTo>
                      <a:pt x="66" y="90027"/>
                      <a:pt x="66" y="91113"/>
                      <a:pt x="-92" y="92198"/>
                    </a:cubicBezTo>
                    <a:cubicBezTo>
                      <a:pt x="-239" y="94528"/>
                      <a:pt x="-239" y="96858"/>
                      <a:pt x="530" y="99346"/>
                    </a:cubicBezTo>
                    <a:cubicBezTo>
                      <a:pt x="1152" y="101675"/>
                      <a:pt x="2554" y="104016"/>
                      <a:pt x="4578" y="105566"/>
                    </a:cubicBezTo>
                    <a:cubicBezTo>
                      <a:pt x="6591" y="107115"/>
                      <a:pt x="8921" y="107895"/>
                      <a:pt x="11103" y="108212"/>
                    </a:cubicBezTo>
                    <a:cubicBezTo>
                      <a:pt x="13433" y="108517"/>
                      <a:pt x="15605" y="108517"/>
                      <a:pt x="17787" y="108212"/>
                    </a:cubicBezTo>
                    <a:cubicBezTo>
                      <a:pt x="22141" y="107737"/>
                      <a:pt x="26178" y="106493"/>
                      <a:pt x="30057" y="104944"/>
                    </a:cubicBezTo>
                    <a:cubicBezTo>
                      <a:pt x="25861" y="105724"/>
                      <a:pt x="21666" y="106188"/>
                      <a:pt x="17628" y="106029"/>
                    </a:cubicBezTo>
                    <a:cubicBezTo>
                      <a:pt x="15605" y="105882"/>
                      <a:pt x="13591" y="105724"/>
                      <a:pt x="11725" y="105102"/>
                    </a:cubicBezTo>
                    <a:cubicBezTo>
                      <a:pt x="9860" y="104638"/>
                      <a:pt x="8152" y="103700"/>
                      <a:pt x="7066" y="102456"/>
                    </a:cubicBezTo>
                    <a:cubicBezTo>
                      <a:pt x="4725" y="100126"/>
                      <a:pt x="4420" y="96394"/>
                      <a:pt x="5200" y="92662"/>
                    </a:cubicBezTo>
                    <a:cubicBezTo>
                      <a:pt x="5200" y="92040"/>
                      <a:pt x="5506" y="90955"/>
                      <a:pt x="5664" y="90186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0" name="Content Placeholder 5">
              <a:extLst>
                <a:ext uri="{FF2B5EF4-FFF2-40B4-BE49-F238E27FC236}">
                  <a16:creationId xmlns:a16="http://schemas.microsoft.com/office/drawing/2014/main" id="{55C62977-D9D3-97D2-CDEC-871F7D7DE85B}"/>
                </a:ext>
              </a:extLst>
            </p:cNvPr>
            <p:cNvGrpSpPr/>
            <p:nvPr/>
          </p:nvGrpSpPr>
          <p:grpSpPr>
            <a:xfrm>
              <a:off x="9705989" y="6089154"/>
              <a:ext cx="133341" cy="139477"/>
              <a:chOff x="9705989" y="6089154"/>
              <a:chExt cx="133341" cy="139477"/>
            </a:xfrm>
            <a:solidFill>
              <a:srgbClr val="262261"/>
            </a:solidFill>
          </p:grpSpPr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300ED4C5-3C80-1D6A-C16B-296DEE2069B2}"/>
                  </a:ext>
                </a:extLst>
              </p:cNvPr>
              <p:cNvSpPr/>
              <p:nvPr/>
            </p:nvSpPr>
            <p:spPr>
              <a:xfrm>
                <a:off x="9744509" y="6155202"/>
                <a:ext cx="44900" cy="55635"/>
              </a:xfrm>
              <a:custGeom>
                <a:avLst/>
                <a:gdLst>
                  <a:gd name="connsiteX0" fmla="*/ 45551 w 44900"/>
                  <a:gd name="connsiteY0" fmla="*/ 10472 h 55635"/>
                  <a:gd name="connsiteX1" fmla="*/ 34792 w 44900"/>
                  <a:gd name="connsiteY1" fmla="*/ 216 h 55635"/>
                  <a:gd name="connsiteX2" fmla="*/ 650 w 44900"/>
                  <a:gd name="connsiteY2" fmla="*/ 45750 h 55635"/>
                  <a:gd name="connsiteX3" fmla="*/ 11552 w 44900"/>
                  <a:gd name="connsiteY3" fmla="*/ 55851 h 55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900" h="55635">
                    <a:moveTo>
                      <a:pt x="45551" y="10472"/>
                    </a:moveTo>
                    <a:lnTo>
                      <a:pt x="34792" y="216"/>
                    </a:lnTo>
                    <a:lnTo>
                      <a:pt x="650" y="45750"/>
                    </a:lnTo>
                    <a:lnTo>
                      <a:pt x="11552" y="55851"/>
                    </a:lnTo>
                    <a:close/>
                  </a:path>
                </a:pathLst>
              </a:custGeom>
              <a:solidFill>
                <a:srgbClr val="262261"/>
              </a:solidFill>
              <a:ln w="11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AAB9F710-B979-A683-5F16-13A3A3776952}"/>
                  </a:ext>
                </a:extLst>
              </p:cNvPr>
              <p:cNvSpPr/>
              <p:nvPr/>
            </p:nvSpPr>
            <p:spPr>
              <a:xfrm>
                <a:off x="9736475" y="6208817"/>
                <a:ext cx="12910" cy="15074"/>
              </a:xfrm>
              <a:custGeom>
                <a:avLst/>
                <a:gdLst>
                  <a:gd name="connsiteX0" fmla="*/ 9544 w 12910"/>
                  <a:gd name="connsiteY0" fmla="*/ 5188 h 15074"/>
                  <a:gd name="connsiteX1" fmla="*/ 3806 w 12910"/>
                  <a:gd name="connsiteY1" fmla="*/ 216 h 15074"/>
                  <a:gd name="connsiteX2" fmla="*/ 650 w 12910"/>
                  <a:gd name="connsiteY2" fmla="*/ 15291 h 15074"/>
                  <a:gd name="connsiteX3" fmla="*/ 13561 w 12910"/>
                  <a:gd name="connsiteY3" fmla="*/ 8919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910" h="15074">
                    <a:moveTo>
                      <a:pt x="9544" y="5188"/>
                    </a:moveTo>
                    <a:lnTo>
                      <a:pt x="3806" y="216"/>
                    </a:lnTo>
                    <a:lnTo>
                      <a:pt x="650" y="15291"/>
                    </a:lnTo>
                    <a:lnTo>
                      <a:pt x="13561" y="8919"/>
                    </a:lnTo>
                    <a:close/>
                  </a:path>
                </a:pathLst>
              </a:custGeom>
              <a:solidFill>
                <a:srgbClr val="262261"/>
              </a:solidFill>
              <a:ln w="11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45B1BB94-B841-BB8F-D460-D4994301C5FA}"/>
                  </a:ext>
                </a:extLst>
              </p:cNvPr>
              <p:cNvSpPr/>
              <p:nvPr/>
            </p:nvSpPr>
            <p:spPr>
              <a:xfrm>
                <a:off x="9822691" y="6089154"/>
                <a:ext cx="16639" cy="17405"/>
              </a:xfrm>
              <a:custGeom>
                <a:avLst/>
                <a:gdLst>
                  <a:gd name="connsiteX0" fmla="*/ 650 w 16639"/>
                  <a:gd name="connsiteY0" fmla="*/ 7519 h 17405"/>
                  <a:gd name="connsiteX1" fmla="*/ 11552 w 16639"/>
                  <a:gd name="connsiteY1" fmla="*/ 17621 h 17405"/>
                  <a:gd name="connsiteX2" fmla="*/ 17290 w 16639"/>
                  <a:gd name="connsiteY2" fmla="*/ 10006 h 17405"/>
                  <a:gd name="connsiteX3" fmla="*/ 6101 w 16639"/>
                  <a:gd name="connsiteY3" fmla="*/ 215 h 17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639" h="17405">
                    <a:moveTo>
                      <a:pt x="650" y="7519"/>
                    </a:moveTo>
                    <a:lnTo>
                      <a:pt x="11552" y="17621"/>
                    </a:lnTo>
                    <a:lnTo>
                      <a:pt x="17290" y="10006"/>
                    </a:lnTo>
                    <a:lnTo>
                      <a:pt x="6101" y="215"/>
                    </a:lnTo>
                    <a:close/>
                  </a:path>
                </a:pathLst>
              </a:custGeom>
              <a:solidFill>
                <a:srgbClr val="262261"/>
              </a:solidFill>
              <a:ln w="11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56CEA85A-C790-00C6-9525-3B84A98220D0}"/>
                  </a:ext>
                </a:extLst>
              </p:cNvPr>
              <p:cNvSpPr/>
              <p:nvPr/>
            </p:nvSpPr>
            <p:spPr>
              <a:xfrm>
                <a:off x="9783958" y="6103762"/>
                <a:ext cx="48658" cy="65426"/>
              </a:xfrm>
              <a:custGeom>
                <a:avLst/>
                <a:gdLst>
                  <a:gd name="connsiteX0" fmla="*/ 18008 w 48658"/>
                  <a:gd name="connsiteY0" fmla="*/ 59736 h 65426"/>
                  <a:gd name="connsiteX1" fmla="*/ 24750 w 48658"/>
                  <a:gd name="connsiteY1" fmla="*/ 65641 h 65426"/>
                  <a:gd name="connsiteX2" fmla="*/ 41821 w 48658"/>
                  <a:gd name="connsiteY2" fmla="*/ 42952 h 65426"/>
                  <a:gd name="connsiteX3" fmla="*/ 48994 w 48658"/>
                  <a:gd name="connsiteY3" fmla="*/ 19330 h 65426"/>
                  <a:gd name="connsiteX4" fmla="*/ 44977 w 48658"/>
                  <a:gd name="connsiteY4" fmla="*/ 10472 h 65426"/>
                  <a:gd name="connsiteX5" fmla="*/ 34074 w 48658"/>
                  <a:gd name="connsiteY5" fmla="*/ 215 h 65426"/>
                  <a:gd name="connsiteX6" fmla="*/ 650 w 48658"/>
                  <a:gd name="connsiteY6" fmla="*/ 44506 h 65426"/>
                  <a:gd name="connsiteX7" fmla="*/ 11552 w 48658"/>
                  <a:gd name="connsiteY7" fmla="*/ 54763 h 65426"/>
                  <a:gd name="connsiteX8" fmla="*/ 39239 w 48658"/>
                  <a:gd name="connsiteY8" fmla="*/ 17776 h 65426"/>
                  <a:gd name="connsiteX9" fmla="*/ 40387 w 48658"/>
                  <a:gd name="connsiteY9" fmla="*/ 21040 h 65426"/>
                  <a:gd name="connsiteX10" fmla="*/ 35222 w 48658"/>
                  <a:gd name="connsiteY10" fmla="*/ 36891 h 65426"/>
                  <a:gd name="connsiteX11" fmla="*/ 18008 w 48658"/>
                  <a:gd name="connsiteY11" fmla="*/ 59736 h 65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8658" h="65426">
                    <a:moveTo>
                      <a:pt x="18008" y="59736"/>
                    </a:moveTo>
                    <a:lnTo>
                      <a:pt x="24750" y="65641"/>
                    </a:lnTo>
                    <a:lnTo>
                      <a:pt x="41821" y="42952"/>
                    </a:lnTo>
                    <a:cubicBezTo>
                      <a:pt x="47559" y="35803"/>
                      <a:pt x="50284" y="26790"/>
                      <a:pt x="48994" y="19330"/>
                    </a:cubicBezTo>
                    <a:cubicBezTo>
                      <a:pt x="48419" y="15911"/>
                      <a:pt x="46985" y="12959"/>
                      <a:pt x="44977" y="10472"/>
                    </a:cubicBezTo>
                    <a:lnTo>
                      <a:pt x="34074" y="215"/>
                    </a:lnTo>
                    <a:lnTo>
                      <a:pt x="650" y="44506"/>
                    </a:lnTo>
                    <a:lnTo>
                      <a:pt x="11552" y="54763"/>
                    </a:lnTo>
                    <a:lnTo>
                      <a:pt x="39239" y="17776"/>
                    </a:lnTo>
                    <a:cubicBezTo>
                      <a:pt x="39812" y="18709"/>
                      <a:pt x="40243" y="19797"/>
                      <a:pt x="40387" y="21040"/>
                    </a:cubicBezTo>
                    <a:cubicBezTo>
                      <a:pt x="41247" y="25702"/>
                      <a:pt x="39095" y="31918"/>
                      <a:pt x="35222" y="36891"/>
                    </a:cubicBezTo>
                    <a:lnTo>
                      <a:pt x="18008" y="59736"/>
                    </a:lnTo>
                    <a:close/>
                  </a:path>
                </a:pathLst>
              </a:custGeom>
              <a:solidFill>
                <a:srgbClr val="262261"/>
              </a:solidFill>
              <a:ln w="11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2FCF613D-7186-498E-B4F4-B7E8E83225A0}"/>
                  </a:ext>
                </a:extLst>
              </p:cNvPr>
              <p:cNvSpPr/>
              <p:nvPr/>
            </p:nvSpPr>
            <p:spPr>
              <a:xfrm>
                <a:off x="9705989" y="6120137"/>
                <a:ext cx="54586" cy="108494"/>
              </a:xfrm>
              <a:custGeom>
                <a:avLst/>
                <a:gdLst>
                  <a:gd name="connsiteX0" fmla="*/ 6033 w 54586"/>
                  <a:gd name="connsiteY0" fmla="*/ 90450 h 108494"/>
                  <a:gd name="connsiteX1" fmla="*/ 7037 w 54586"/>
                  <a:gd name="connsiteY1" fmla="*/ 88119 h 108494"/>
                  <a:gd name="connsiteX2" fmla="*/ 10193 w 54586"/>
                  <a:gd name="connsiteY2" fmla="*/ 84078 h 108494"/>
                  <a:gd name="connsiteX3" fmla="*/ 19087 w 54586"/>
                  <a:gd name="connsiteY3" fmla="*/ 77706 h 108494"/>
                  <a:gd name="connsiteX4" fmla="*/ 29415 w 54586"/>
                  <a:gd name="connsiteY4" fmla="*/ 72267 h 108494"/>
                  <a:gd name="connsiteX5" fmla="*/ 34867 w 54586"/>
                  <a:gd name="connsiteY5" fmla="*/ 68848 h 108494"/>
                  <a:gd name="connsiteX6" fmla="*/ 37736 w 54586"/>
                  <a:gd name="connsiteY6" fmla="*/ 66362 h 108494"/>
                  <a:gd name="connsiteX7" fmla="*/ 40318 w 54586"/>
                  <a:gd name="connsiteY7" fmla="*/ 62010 h 108494"/>
                  <a:gd name="connsiteX8" fmla="*/ 40318 w 54586"/>
                  <a:gd name="connsiteY8" fmla="*/ 55949 h 108494"/>
                  <a:gd name="connsiteX9" fmla="*/ 37592 w 54586"/>
                  <a:gd name="connsiteY9" fmla="*/ 51598 h 108494"/>
                  <a:gd name="connsiteX10" fmla="*/ 31567 w 54586"/>
                  <a:gd name="connsiteY10" fmla="*/ 47402 h 108494"/>
                  <a:gd name="connsiteX11" fmla="*/ 20952 w 54586"/>
                  <a:gd name="connsiteY11" fmla="*/ 42429 h 108494"/>
                  <a:gd name="connsiteX12" fmla="*/ 13492 w 54586"/>
                  <a:gd name="connsiteY12" fmla="*/ 36368 h 108494"/>
                  <a:gd name="connsiteX13" fmla="*/ 11771 w 54586"/>
                  <a:gd name="connsiteY13" fmla="*/ 27510 h 108494"/>
                  <a:gd name="connsiteX14" fmla="*/ 14927 w 54586"/>
                  <a:gd name="connsiteY14" fmla="*/ 17564 h 108494"/>
                  <a:gd name="connsiteX15" fmla="*/ 32428 w 54586"/>
                  <a:gd name="connsiteY15" fmla="*/ 5598 h 108494"/>
                  <a:gd name="connsiteX16" fmla="*/ 43617 w 54586"/>
                  <a:gd name="connsiteY16" fmla="*/ 3267 h 108494"/>
                  <a:gd name="connsiteX17" fmla="*/ 49355 w 54586"/>
                  <a:gd name="connsiteY17" fmla="*/ 2645 h 108494"/>
                  <a:gd name="connsiteX18" fmla="*/ 55237 w 54586"/>
                  <a:gd name="connsiteY18" fmla="*/ 2334 h 108494"/>
                  <a:gd name="connsiteX19" fmla="*/ 31424 w 54586"/>
                  <a:gd name="connsiteY19" fmla="*/ 780 h 108494"/>
                  <a:gd name="connsiteX20" fmla="*/ 19517 w 54586"/>
                  <a:gd name="connsiteY20" fmla="*/ 4355 h 108494"/>
                  <a:gd name="connsiteX21" fmla="*/ 9189 w 54586"/>
                  <a:gd name="connsiteY21" fmla="*/ 12902 h 108494"/>
                  <a:gd name="connsiteX22" fmla="*/ 5746 w 54586"/>
                  <a:gd name="connsiteY22" fmla="*/ 19118 h 108494"/>
                  <a:gd name="connsiteX23" fmla="*/ 3881 w 54586"/>
                  <a:gd name="connsiteY23" fmla="*/ 26111 h 108494"/>
                  <a:gd name="connsiteX24" fmla="*/ 3737 w 54586"/>
                  <a:gd name="connsiteY24" fmla="*/ 33726 h 108494"/>
                  <a:gd name="connsiteX25" fmla="*/ 6463 w 54586"/>
                  <a:gd name="connsiteY25" fmla="*/ 41341 h 108494"/>
                  <a:gd name="connsiteX26" fmla="*/ 11484 w 54586"/>
                  <a:gd name="connsiteY26" fmla="*/ 46936 h 108494"/>
                  <a:gd name="connsiteX27" fmla="*/ 17079 w 54586"/>
                  <a:gd name="connsiteY27" fmla="*/ 50666 h 108494"/>
                  <a:gd name="connsiteX28" fmla="*/ 27837 w 54586"/>
                  <a:gd name="connsiteY28" fmla="*/ 55794 h 108494"/>
                  <a:gd name="connsiteX29" fmla="*/ 31711 w 54586"/>
                  <a:gd name="connsiteY29" fmla="*/ 58281 h 108494"/>
                  <a:gd name="connsiteX30" fmla="*/ 32285 w 54586"/>
                  <a:gd name="connsiteY30" fmla="*/ 59058 h 108494"/>
                  <a:gd name="connsiteX31" fmla="*/ 32285 w 54586"/>
                  <a:gd name="connsiteY31" fmla="*/ 59058 h 108494"/>
                  <a:gd name="connsiteX32" fmla="*/ 31711 w 54586"/>
                  <a:gd name="connsiteY32" fmla="*/ 59990 h 108494"/>
                  <a:gd name="connsiteX33" fmla="*/ 30133 w 54586"/>
                  <a:gd name="connsiteY33" fmla="*/ 61544 h 108494"/>
                  <a:gd name="connsiteX34" fmla="*/ 25686 w 54586"/>
                  <a:gd name="connsiteY34" fmla="*/ 64652 h 108494"/>
                  <a:gd name="connsiteX35" fmla="*/ 15501 w 54586"/>
                  <a:gd name="connsiteY35" fmla="*/ 70869 h 108494"/>
                  <a:gd name="connsiteX36" fmla="*/ 5746 w 54586"/>
                  <a:gd name="connsiteY36" fmla="*/ 79416 h 108494"/>
                  <a:gd name="connsiteX37" fmla="*/ 2159 w 54586"/>
                  <a:gd name="connsiteY37" fmla="*/ 85477 h 108494"/>
                  <a:gd name="connsiteX38" fmla="*/ 1155 w 54586"/>
                  <a:gd name="connsiteY38" fmla="*/ 89051 h 108494"/>
                  <a:gd name="connsiteX39" fmla="*/ 725 w 54586"/>
                  <a:gd name="connsiteY39" fmla="*/ 92470 h 108494"/>
                  <a:gd name="connsiteX40" fmla="*/ 1299 w 54586"/>
                  <a:gd name="connsiteY40" fmla="*/ 99619 h 108494"/>
                  <a:gd name="connsiteX41" fmla="*/ 5029 w 54586"/>
                  <a:gd name="connsiteY41" fmla="*/ 105835 h 108494"/>
                  <a:gd name="connsiteX42" fmla="*/ 11054 w 54586"/>
                  <a:gd name="connsiteY42" fmla="*/ 108476 h 108494"/>
                  <a:gd name="connsiteX43" fmla="*/ 17222 w 54586"/>
                  <a:gd name="connsiteY43" fmla="*/ 108476 h 108494"/>
                  <a:gd name="connsiteX44" fmla="*/ 28555 w 54586"/>
                  <a:gd name="connsiteY44" fmla="*/ 105214 h 108494"/>
                  <a:gd name="connsiteX45" fmla="*/ 17079 w 54586"/>
                  <a:gd name="connsiteY45" fmla="*/ 106301 h 108494"/>
                  <a:gd name="connsiteX46" fmla="*/ 11627 w 54586"/>
                  <a:gd name="connsiteY46" fmla="*/ 105368 h 108494"/>
                  <a:gd name="connsiteX47" fmla="*/ 7324 w 54586"/>
                  <a:gd name="connsiteY47" fmla="*/ 102727 h 108494"/>
                  <a:gd name="connsiteX48" fmla="*/ 5602 w 54586"/>
                  <a:gd name="connsiteY48" fmla="*/ 92936 h 108494"/>
                  <a:gd name="connsiteX49" fmla="*/ 6033 w 54586"/>
                  <a:gd name="connsiteY49" fmla="*/ 90450 h 108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4586" h="108494">
                    <a:moveTo>
                      <a:pt x="6033" y="90450"/>
                    </a:moveTo>
                    <a:cubicBezTo>
                      <a:pt x="6320" y="89673"/>
                      <a:pt x="6607" y="88896"/>
                      <a:pt x="7037" y="88119"/>
                    </a:cubicBezTo>
                    <a:cubicBezTo>
                      <a:pt x="7898" y="86565"/>
                      <a:pt x="8902" y="85321"/>
                      <a:pt x="10193" y="84078"/>
                    </a:cubicBezTo>
                    <a:cubicBezTo>
                      <a:pt x="12631" y="81592"/>
                      <a:pt x="15787" y="79571"/>
                      <a:pt x="19087" y="77706"/>
                    </a:cubicBezTo>
                    <a:cubicBezTo>
                      <a:pt x="22386" y="75842"/>
                      <a:pt x="25829" y="74132"/>
                      <a:pt x="29415" y="72267"/>
                    </a:cubicBezTo>
                    <a:cubicBezTo>
                      <a:pt x="31137" y="71335"/>
                      <a:pt x="33002" y="70247"/>
                      <a:pt x="34867" y="68848"/>
                    </a:cubicBezTo>
                    <a:cubicBezTo>
                      <a:pt x="35871" y="68227"/>
                      <a:pt x="36732" y="67450"/>
                      <a:pt x="37736" y="66362"/>
                    </a:cubicBezTo>
                    <a:cubicBezTo>
                      <a:pt x="38740" y="65274"/>
                      <a:pt x="39744" y="64031"/>
                      <a:pt x="40318" y="62010"/>
                    </a:cubicBezTo>
                    <a:cubicBezTo>
                      <a:pt x="41035" y="60145"/>
                      <a:pt x="40892" y="57659"/>
                      <a:pt x="40318" y="55949"/>
                    </a:cubicBezTo>
                    <a:cubicBezTo>
                      <a:pt x="39744" y="54085"/>
                      <a:pt x="38596" y="52686"/>
                      <a:pt x="37592" y="51598"/>
                    </a:cubicBezTo>
                    <a:cubicBezTo>
                      <a:pt x="35440" y="49578"/>
                      <a:pt x="33432" y="48490"/>
                      <a:pt x="31567" y="47402"/>
                    </a:cubicBezTo>
                    <a:cubicBezTo>
                      <a:pt x="27837" y="45382"/>
                      <a:pt x="24251" y="44139"/>
                      <a:pt x="20952" y="42429"/>
                    </a:cubicBezTo>
                    <a:cubicBezTo>
                      <a:pt x="17796" y="40720"/>
                      <a:pt x="15070" y="38855"/>
                      <a:pt x="13492" y="36368"/>
                    </a:cubicBezTo>
                    <a:cubicBezTo>
                      <a:pt x="11914" y="34037"/>
                      <a:pt x="11340" y="30929"/>
                      <a:pt x="11771" y="27510"/>
                    </a:cubicBezTo>
                    <a:cubicBezTo>
                      <a:pt x="12201" y="23936"/>
                      <a:pt x="13205" y="20517"/>
                      <a:pt x="14927" y="17564"/>
                    </a:cubicBezTo>
                    <a:cubicBezTo>
                      <a:pt x="18513" y="11659"/>
                      <a:pt x="25255" y="7773"/>
                      <a:pt x="32428" y="5598"/>
                    </a:cubicBezTo>
                    <a:cubicBezTo>
                      <a:pt x="36014" y="4510"/>
                      <a:pt x="39744" y="3733"/>
                      <a:pt x="43617" y="3267"/>
                    </a:cubicBezTo>
                    <a:cubicBezTo>
                      <a:pt x="45482" y="2956"/>
                      <a:pt x="47491" y="2800"/>
                      <a:pt x="49355" y="2645"/>
                    </a:cubicBezTo>
                    <a:cubicBezTo>
                      <a:pt x="51220" y="2490"/>
                      <a:pt x="53229" y="2334"/>
                      <a:pt x="55237" y="2334"/>
                    </a:cubicBezTo>
                    <a:cubicBezTo>
                      <a:pt x="47491" y="159"/>
                      <a:pt x="39457" y="-308"/>
                      <a:pt x="31424" y="780"/>
                    </a:cubicBezTo>
                    <a:cubicBezTo>
                      <a:pt x="27407" y="1402"/>
                      <a:pt x="23390" y="2490"/>
                      <a:pt x="19517" y="4355"/>
                    </a:cubicBezTo>
                    <a:cubicBezTo>
                      <a:pt x="15644" y="6219"/>
                      <a:pt x="12058" y="9017"/>
                      <a:pt x="9189" y="12902"/>
                    </a:cubicBezTo>
                    <a:cubicBezTo>
                      <a:pt x="7754" y="14767"/>
                      <a:pt x="6607" y="16943"/>
                      <a:pt x="5746" y="19118"/>
                    </a:cubicBezTo>
                    <a:cubicBezTo>
                      <a:pt x="4885" y="21449"/>
                      <a:pt x="4311" y="23625"/>
                      <a:pt x="3881" y="26111"/>
                    </a:cubicBezTo>
                    <a:cubicBezTo>
                      <a:pt x="3451" y="28598"/>
                      <a:pt x="3451" y="31084"/>
                      <a:pt x="3737" y="33726"/>
                    </a:cubicBezTo>
                    <a:cubicBezTo>
                      <a:pt x="4168" y="36368"/>
                      <a:pt x="5029" y="39010"/>
                      <a:pt x="6463" y="41341"/>
                    </a:cubicBezTo>
                    <a:cubicBezTo>
                      <a:pt x="7898" y="43672"/>
                      <a:pt x="9619" y="45382"/>
                      <a:pt x="11484" y="46936"/>
                    </a:cubicBezTo>
                    <a:cubicBezTo>
                      <a:pt x="13349" y="48490"/>
                      <a:pt x="15214" y="49578"/>
                      <a:pt x="17079" y="50666"/>
                    </a:cubicBezTo>
                    <a:cubicBezTo>
                      <a:pt x="20808" y="52686"/>
                      <a:pt x="24538" y="54240"/>
                      <a:pt x="27837" y="55794"/>
                    </a:cubicBezTo>
                    <a:cubicBezTo>
                      <a:pt x="29415" y="56571"/>
                      <a:pt x="30850" y="57504"/>
                      <a:pt x="31711" y="58281"/>
                    </a:cubicBezTo>
                    <a:cubicBezTo>
                      <a:pt x="32141" y="58591"/>
                      <a:pt x="32285" y="58902"/>
                      <a:pt x="32285" y="59058"/>
                    </a:cubicBezTo>
                    <a:cubicBezTo>
                      <a:pt x="32285" y="59213"/>
                      <a:pt x="32285" y="59058"/>
                      <a:pt x="32285" y="59058"/>
                    </a:cubicBezTo>
                    <a:cubicBezTo>
                      <a:pt x="32285" y="59058"/>
                      <a:pt x="32141" y="59524"/>
                      <a:pt x="31711" y="59990"/>
                    </a:cubicBezTo>
                    <a:cubicBezTo>
                      <a:pt x="31280" y="60456"/>
                      <a:pt x="30706" y="60922"/>
                      <a:pt x="30133" y="61544"/>
                    </a:cubicBezTo>
                    <a:cubicBezTo>
                      <a:pt x="28842" y="62632"/>
                      <a:pt x="27264" y="63564"/>
                      <a:pt x="25686" y="64652"/>
                    </a:cubicBezTo>
                    <a:cubicBezTo>
                      <a:pt x="22386" y="66672"/>
                      <a:pt x="18943" y="68693"/>
                      <a:pt x="15501" y="70869"/>
                    </a:cubicBezTo>
                    <a:cubicBezTo>
                      <a:pt x="12058" y="73200"/>
                      <a:pt x="8615" y="75842"/>
                      <a:pt x="5746" y="79416"/>
                    </a:cubicBezTo>
                    <a:cubicBezTo>
                      <a:pt x="4311" y="81125"/>
                      <a:pt x="3020" y="83301"/>
                      <a:pt x="2159" y="85477"/>
                    </a:cubicBezTo>
                    <a:cubicBezTo>
                      <a:pt x="1729" y="86565"/>
                      <a:pt x="1299" y="87808"/>
                      <a:pt x="1155" y="89051"/>
                    </a:cubicBezTo>
                    <a:cubicBezTo>
                      <a:pt x="868" y="90294"/>
                      <a:pt x="868" y="91382"/>
                      <a:pt x="725" y="92470"/>
                    </a:cubicBezTo>
                    <a:cubicBezTo>
                      <a:pt x="582" y="94802"/>
                      <a:pt x="582" y="97132"/>
                      <a:pt x="1299" y="99619"/>
                    </a:cubicBezTo>
                    <a:cubicBezTo>
                      <a:pt x="1873" y="101950"/>
                      <a:pt x="3164" y="104280"/>
                      <a:pt x="5029" y="105835"/>
                    </a:cubicBezTo>
                    <a:cubicBezTo>
                      <a:pt x="6893" y="107388"/>
                      <a:pt x="9045" y="108166"/>
                      <a:pt x="11054" y="108476"/>
                    </a:cubicBezTo>
                    <a:cubicBezTo>
                      <a:pt x="13205" y="108788"/>
                      <a:pt x="15214" y="108788"/>
                      <a:pt x="17222" y="108476"/>
                    </a:cubicBezTo>
                    <a:cubicBezTo>
                      <a:pt x="21239" y="108011"/>
                      <a:pt x="24968" y="106767"/>
                      <a:pt x="28555" y="105214"/>
                    </a:cubicBezTo>
                    <a:cubicBezTo>
                      <a:pt x="24681" y="105991"/>
                      <a:pt x="20808" y="106456"/>
                      <a:pt x="17079" y="106301"/>
                    </a:cubicBezTo>
                    <a:cubicBezTo>
                      <a:pt x="15214" y="106146"/>
                      <a:pt x="13349" y="105991"/>
                      <a:pt x="11627" y="105368"/>
                    </a:cubicBezTo>
                    <a:cubicBezTo>
                      <a:pt x="9906" y="104903"/>
                      <a:pt x="8328" y="103970"/>
                      <a:pt x="7324" y="102727"/>
                    </a:cubicBezTo>
                    <a:cubicBezTo>
                      <a:pt x="5172" y="100395"/>
                      <a:pt x="4885" y="96666"/>
                      <a:pt x="5602" y="92936"/>
                    </a:cubicBezTo>
                    <a:cubicBezTo>
                      <a:pt x="5602" y="92315"/>
                      <a:pt x="5889" y="91227"/>
                      <a:pt x="6033" y="90450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6" name="Content Placeholder 5">
              <a:extLst>
                <a:ext uri="{FF2B5EF4-FFF2-40B4-BE49-F238E27FC236}">
                  <a16:creationId xmlns:a16="http://schemas.microsoft.com/office/drawing/2014/main" id="{3CABE000-33B0-6521-68F6-37CA3D0F74BB}"/>
                </a:ext>
              </a:extLst>
            </p:cNvPr>
            <p:cNvGrpSpPr/>
            <p:nvPr/>
          </p:nvGrpSpPr>
          <p:grpSpPr>
            <a:xfrm>
              <a:off x="9525047" y="4980888"/>
              <a:ext cx="133341" cy="139477"/>
              <a:chOff x="9525047" y="4980888"/>
              <a:chExt cx="133341" cy="139477"/>
            </a:xfrm>
            <a:solidFill>
              <a:srgbClr val="262261"/>
            </a:solidFill>
          </p:grpSpPr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0279F82A-1541-1923-DAF2-D8D400105AB8}"/>
                  </a:ext>
                </a:extLst>
              </p:cNvPr>
              <p:cNvSpPr/>
              <p:nvPr/>
            </p:nvSpPr>
            <p:spPr>
              <a:xfrm>
                <a:off x="9563567" y="5046936"/>
                <a:ext cx="44900" cy="55635"/>
              </a:xfrm>
              <a:custGeom>
                <a:avLst/>
                <a:gdLst>
                  <a:gd name="connsiteX0" fmla="*/ 45535 w 44900"/>
                  <a:gd name="connsiteY0" fmla="*/ 10374 h 55635"/>
                  <a:gd name="connsiteX1" fmla="*/ 34776 w 44900"/>
                  <a:gd name="connsiteY1" fmla="*/ 118 h 55635"/>
                  <a:gd name="connsiteX2" fmla="*/ 634 w 44900"/>
                  <a:gd name="connsiteY2" fmla="*/ 45652 h 55635"/>
                  <a:gd name="connsiteX3" fmla="*/ 11536 w 44900"/>
                  <a:gd name="connsiteY3" fmla="*/ 55753 h 55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900" h="55635">
                    <a:moveTo>
                      <a:pt x="45535" y="10374"/>
                    </a:moveTo>
                    <a:lnTo>
                      <a:pt x="34776" y="118"/>
                    </a:lnTo>
                    <a:lnTo>
                      <a:pt x="634" y="45652"/>
                    </a:lnTo>
                    <a:lnTo>
                      <a:pt x="11536" y="55753"/>
                    </a:lnTo>
                    <a:close/>
                  </a:path>
                </a:pathLst>
              </a:custGeom>
              <a:solidFill>
                <a:srgbClr val="262261"/>
              </a:solidFill>
              <a:ln w="11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1E766700-9263-CACF-D93A-F905BF41EDD3}"/>
                  </a:ext>
                </a:extLst>
              </p:cNvPr>
              <p:cNvSpPr/>
              <p:nvPr/>
            </p:nvSpPr>
            <p:spPr>
              <a:xfrm>
                <a:off x="9555534" y="5100551"/>
                <a:ext cx="12910" cy="15074"/>
              </a:xfrm>
              <a:custGeom>
                <a:avLst/>
                <a:gdLst>
                  <a:gd name="connsiteX0" fmla="*/ 9528 w 12910"/>
                  <a:gd name="connsiteY0" fmla="*/ 5090 h 15074"/>
                  <a:gd name="connsiteX1" fmla="*/ 3790 w 12910"/>
                  <a:gd name="connsiteY1" fmla="*/ 118 h 15074"/>
                  <a:gd name="connsiteX2" fmla="*/ 634 w 12910"/>
                  <a:gd name="connsiteY2" fmla="*/ 15193 h 15074"/>
                  <a:gd name="connsiteX3" fmla="*/ 13545 w 12910"/>
                  <a:gd name="connsiteY3" fmla="*/ 8821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910" h="15074">
                    <a:moveTo>
                      <a:pt x="9528" y="5090"/>
                    </a:moveTo>
                    <a:lnTo>
                      <a:pt x="3790" y="118"/>
                    </a:lnTo>
                    <a:lnTo>
                      <a:pt x="634" y="15193"/>
                    </a:lnTo>
                    <a:lnTo>
                      <a:pt x="13545" y="8821"/>
                    </a:lnTo>
                    <a:close/>
                  </a:path>
                </a:pathLst>
              </a:custGeom>
              <a:solidFill>
                <a:srgbClr val="262261"/>
              </a:solidFill>
              <a:ln w="11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E913A80B-2EF6-B35C-0162-DB6BBD534B6E}"/>
                  </a:ext>
                </a:extLst>
              </p:cNvPr>
              <p:cNvSpPr/>
              <p:nvPr/>
            </p:nvSpPr>
            <p:spPr>
              <a:xfrm>
                <a:off x="9641749" y="4980888"/>
                <a:ext cx="16639" cy="17405"/>
              </a:xfrm>
              <a:custGeom>
                <a:avLst/>
                <a:gdLst>
                  <a:gd name="connsiteX0" fmla="*/ 634 w 16639"/>
                  <a:gd name="connsiteY0" fmla="*/ 7421 h 17405"/>
                  <a:gd name="connsiteX1" fmla="*/ 11536 w 16639"/>
                  <a:gd name="connsiteY1" fmla="*/ 17523 h 17405"/>
                  <a:gd name="connsiteX2" fmla="*/ 17274 w 16639"/>
                  <a:gd name="connsiteY2" fmla="*/ 9908 h 17405"/>
                  <a:gd name="connsiteX3" fmla="*/ 6085 w 16639"/>
                  <a:gd name="connsiteY3" fmla="*/ 117 h 17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639" h="17405">
                    <a:moveTo>
                      <a:pt x="634" y="7421"/>
                    </a:moveTo>
                    <a:lnTo>
                      <a:pt x="11536" y="17523"/>
                    </a:lnTo>
                    <a:lnTo>
                      <a:pt x="17274" y="9908"/>
                    </a:lnTo>
                    <a:lnTo>
                      <a:pt x="6085" y="117"/>
                    </a:lnTo>
                    <a:close/>
                  </a:path>
                </a:pathLst>
              </a:custGeom>
              <a:solidFill>
                <a:srgbClr val="262261"/>
              </a:solidFill>
              <a:ln w="11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C020D30E-04CE-D97A-5587-42466635B848}"/>
                  </a:ext>
                </a:extLst>
              </p:cNvPr>
              <p:cNvSpPr/>
              <p:nvPr/>
            </p:nvSpPr>
            <p:spPr>
              <a:xfrm>
                <a:off x="9603017" y="4995496"/>
                <a:ext cx="48658" cy="65426"/>
              </a:xfrm>
              <a:custGeom>
                <a:avLst/>
                <a:gdLst>
                  <a:gd name="connsiteX0" fmla="*/ 17992 w 48658"/>
                  <a:gd name="connsiteY0" fmla="*/ 59638 h 65426"/>
                  <a:gd name="connsiteX1" fmla="*/ 24734 w 48658"/>
                  <a:gd name="connsiteY1" fmla="*/ 65543 h 65426"/>
                  <a:gd name="connsiteX2" fmla="*/ 41805 w 48658"/>
                  <a:gd name="connsiteY2" fmla="*/ 42854 h 65426"/>
                  <a:gd name="connsiteX3" fmla="*/ 48978 w 48658"/>
                  <a:gd name="connsiteY3" fmla="*/ 19232 h 65426"/>
                  <a:gd name="connsiteX4" fmla="*/ 44961 w 48658"/>
                  <a:gd name="connsiteY4" fmla="*/ 10374 h 65426"/>
                  <a:gd name="connsiteX5" fmla="*/ 34058 w 48658"/>
                  <a:gd name="connsiteY5" fmla="*/ 117 h 65426"/>
                  <a:gd name="connsiteX6" fmla="*/ 634 w 48658"/>
                  <a:gd name="connsiteY6" fmla="*/ 44408 h 65426"/>
                  <a:gd name="connsiteX7" fmla="*/ 11536 w 48658"/>
                  <a:gd name="connsiteY7" fmla="*/ 54665 h 65426"/>
                  <a:gd name="connsiteX8" fmla="*/ 39223 w 48658"/>
                  <a:gd name="connsiteY8" fmla="*/ 17678 h 65426"/>
                  <a:gd name="connsiteX9" fmla="*/ 40371 w 48658"/>
                  <a:gd name="connsiteY9" fmla="*/ 20942 h 65426"/>
                  <a:gd name="connsiteX10" fmla="*/ 35206 w 48658"/>
                  <a:gd name="connsiteY10" fmla="*/ 36793 h 65426"/>
                  <a:gd name="connsiteX11" fmla="*/ 17992 w 48658"/>
                  <a:gd name="connsiteY11" fmla="*/ 59638 h 65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8658" h="65426">
                    <a:moveTo>
                      <a:pt x="17992" y="59638"/>
                    </a:moveTo>
                    <a:lnTo>
                      <a:pt x="24734" y="65543"/>
                    </a:lnTo>
                    <a:lnTo>
                      <a:pt x="41805" y="42854"/>
                    </a:lnTo>
                    <a:cubicBezTo>
                      <a:pt x="47543" y="35705"/>
                      <a:pt x="50268" y="26692"/>
                      <a:pt x="48978" y="19232"/>
                    </a:cubicBezTo>
                    <a:cubicBezTo>
                      <a:pt x="48403" y="15813"/>
                      <a:pt x="46969" y="12861"/>
                      <a:pt x="44961" y="10374"/>
                    </a:cubicBezTo>
                    <a:lnTo>
                      <a:pt x="34058" y="117"/>
                    </a:lnTo>
                    <a:lnTo>
                      <a:pt x="634" y="44408"/>
                    </a:lnTo>
                    <a:lnTo>
                      <a:pt x="11536" y="54665"/>
                    </a:lnTo>
                    <a:lnTo>
                      <a:pt x="39223" y="17678"/>
                    </a:lnTo>
                    <a:cubicBezTo>
                      <a:pt x="39796" y="18611"/>
                      <a:pt x="40227" y="19699"/>
                      <a:pt x="40371" y="20942"/>
                    </a:cubicBezTo>
                    <a:cubicBezTo>
                      <a:pt x="41231" y="25604"/>
                      <a:pt x="39079" y="31820"/>
                      <a:pt x="35206" y="36793"/>
                    </a:cubicBezTo>
                    <a:lnTo>
                      <a:pt x="17992" y="59638"/>
                    </a:lnTo>
                    <a:close/>
                  </a:path>
                </a:pathLst>
              </a:custGeom>
              <a:solidFill>
                <a:srgbClr val="262261"/>
              </a:solidFill>
              <a:ln w="11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7360A844-8D3A-6F43-B776-FA4D1BA18DE1}"/>
                  </a:ext>
                </a:extLst>
              </p:cNvPr>
              <p:cNvSpPr/>
              <p:nvPr/>
            </p:nvSpPr>
            <p:spPr>
              <a:xfrm>
                <a:off x="9525047" y="5011871"/>
                <a:ext cx="54586" cy="108494"/>
              </a:xfrm>
              <a:custGeom>
                <a:avLst/>
                <a:gdLst>
                  <a:gd name="connsiteX0" fmla="*/ 6017 w 54586"/>
                  <a:gd name="connsiteY0" fmla="*/ 90352 h 108494"/>
                  <a:gd name="connsiteX1" fmla="*/ 7021 w 54586"/>
                  <a:gd name="connsiteY1" fmla="*/ 88021 h 108494"/>
                  <a:gd name="connsiteX2" fmla="*/ 10177 w 54586"/>
                  <a:gd name="connsiteY2" fmla="*/ 83980 h 108494"/>
                  <a:gd name="connsiteX3" fmla="*/ 19071 w 54586"/>
                  <a:gd name="connsiteY3" fmla="*/ 77608 h 108494"/>
                  <a:gd name="connsiteX4" fmla="*/ 29399 w 54586"/>
                  <a:gd name="connsiteY4" fmla="*/ 72169 h 108494"/>
                  <a:gd name="connsiteX5" fmla="*/ 34851 w 54586"/>
                  <a:gd name="connsiteY5" fmla="*/ 68750 h 108494"/>
                  <a:gd name="connsiteX6" fmla="*/ 37720 w 54586"/>
                  <a:gd name="connsiteY6" fmla="*/ 66264 h 108494"/>
                  <a:gd name="connsiteX7" fmla="*/ 40302 w 54586"/>
                  <a:gd name="connsiteY7" fmla="*/ 61912 h 108494"/>
                  <a:gd name="connsiteX8" fmla="*/ 40302 w 54586"/>
                  <a:gd name="connsiteY8" fmla="*/ 55851 h 108494"/>
                  <a:gd name="connsiteX9" fmla="*/ 37576 w 54586"/>
                  <a:gd name="connsiteY9" fmla="*/ 51500 h 108494"/>
                  <a:gd name="connsiteX10" fmla="*/ 31551 w 54586"/>
                  <a:gd name="connsiteY10" fmla="*/ 47304 h 108494"/>
                  <a:gd name="connsiteX11" fmla="*/ 20936 w 54586"/>
                  <a:gd name="connsiteY11" fmla="*/ 42331 h 108494"/>
                  <a:gd name="connsiteX12" fmla="*/ 13476 w 54586"/>
                  <a:gd name="connsiteY12" fmla="*/ 36270 h 108494"/>
                  <a:gd name="connsiteX13" fmla="*/ 11755 w 54586"/>
                  <a:gd name="connsiteY13" fmla="*/ 27412 h 108494"/>
                  <a:gd name="connsiteX14" fmla="*/ 14911 w 54586"/>
                  <a:gd name="connsiteY14" fmla="*/ 17466 h 108494"/>
                  <a:gd name="connsiteX15" fmla="*/ 32412 w 54586"/>
                  <a:gd name="connsiteY15" fmla="*/ 5500 h 108494"/>
                  <a:gd name="connsiteX16" fmla="*/ 43601 w 54586"/>
                  <a:gd name="connsiteY16" fmla="*/ 3169 h 108494"/>
                  <a:gd name="connsiteX17" fmla="*/ 49339 w 54586"/>
                  <a:gd name="connsiteY17" fmla="*/ 2547 h 108494"/>
                  <a:gd name="connsiteX18" fmla="*/ 55221 w 54586"/>
                  <a:gd name="connsiteY18" fmla="*/ 2236 h 108494"/>
                  <a:gd name="connsiteX19" fmla="*/ 31408 w 54586"/>
                  <a:gd name="connsiteY19" fmla="*/ 682 h 108494"/>
                  <a:gd name="connsiteX20" fmla="*/ 19501 w 54586"/>
                  <a:gd name="connsiteY20" fmla="*/ 4257 h 108494"/>
                  <a:gd name="connsiteX21" fmla="*/ 9173 w 54586"/>
                  <a:gd name="connsiteY21" fmla="*/ 12804 h 108494"/>
                  <a:gd name="connsiteX22" fmla="*/ 5730 w 54586"/>
                  <a:gd name="connsiteY22" fmla="*/ 19020 h 108494"/>
                  <a:gd name="connsiteX23" fmla="*/ 3865 w 54586"/>
                  <a:gd name="connsiteY23" fmla="*/ 26013 h 108494"/>
                  <a:gd name="connsiteX24" fmla="*/ 3721 w 54586"/>
                  <a:gd name="connsiteY24" fmla="*/ 33628 h 108494"/>
                  <a:gd name="connsiteX25" fmla="*/ 6447 w 54586"/>
                  <a:gd name="connsiteY25" fmla="*/ 41243 h 108494"/>
                  <a:gd name="connsiteX26" fmla="*/ 11468 w 54586"/>
                  <a:gd name="connsiteY26" fmla="*/ 46838 h 108494"/>
                  <a:gd name="connsiteX27" fmla="*/ 17063 w 54586"/>
                  <a:gd name="connsiteY27" fmla="*/ 50568 h 108494"/>
                  <a:gd name="connsiteX28" fmla="*/ 27821 w 54586"/>
                  <a:gd name="connsiteY28" fmla="*/ 55696 h 108494"/>
                  <a:gd name="connsiteX29" fmla="*/ 31695 w 54586"/>
                  <a:gd name="connsiteY29" fmla="*/ 58183 h 108494"/>
                  <a:gd name="connsiteX30" fmla="*/ 32269 w 54586"/>
                  <a:gd name="connsiteY30" fmla="*/ 58960 h 108494"/>
                  <a:gd name="connsiteX31" fmla="*/ 32269 w 54586"/>
                  <a:gd name="connsiteY31" fmla="*/ 58960 h 108494"/>
                  <a:gd name="connsiteX32" fmla="*/ 31695 w 54586"/>
                  <a:gd name="connsiteY32" fmla="*/ 59892 h 108494"/>
                  <a:gd name="connsiteX33" fmla="*/ 30117 w 54586"/>
                  <a:gd name="connsiteY33" fmla="*/ 61446 h 108494"/>
                  <a:gd name="connsiteX34" fmla="*/ 25670 w 54586"/>
                  <a:gd name="connsiteY34" fmla="*/ 64554 h 108494"/>
                  <a:gd name="connsiteX35" fmla="*/ 15485 w 54586"/>
                  <a:gd name="connsiteY35" fmla="*/ 70771 h 108494"/>
                  <a:gd name="connsiteX36" fmla="*/ 5730 w 54586"/>
                  <a:gd name="connsiteY36" fmla="*/ 79318 h 108494"/>
                  <a:gd name="connsiteX37" fmla="*/ 2143 w 54586"/>
                  <a:gd name="connsiteY37" fmla="*/ 85379 h 108494"/>
                  <a:gd name="connsiteX38" fmla="*/ 1139 w 54586"/>
                  <a:gd name="connsiteY38" fmla="*/ 88953 h 108494"/>
                  <a:gd name="connsiteX39" fmla="*/ 709 w 54586"/>
                  <a:gd name="connsiteY39" fmla="*/ 92372 h 108494"/>
                  <a:gd name="connsiteX40" fmla="*/ 1283 w 54586"/>
                  <a:gd name="connsiteY40" fmla="*/ 99521 h 108494"/>
                  <a:gd name="connsiteX41" fmla="*/ 5013 w 54586"/>
                  <a:gd name="connsiteY41" fmla="*/ 105737 h 108494"/>
                  <a:gd name="connsiteX42" fmla="*/ 11038 w 54586"/>
                  <a:gd name="connsiteY42" fmla="*/ 108378 h 108494"/>
                  <a:gd name="connsiteX43" fmla="*/ 17206 w 54586"/>
                  <a:gd name="connsiteY43" fmla="*/ 108378 h 108494"/>
                  <a:gd name="connsiteX44" fmla="*/ 28539 w 54586"/>
                  <a:gd name="connsiteY44" fmla="*/ 105116 h 108494"/>
                  <a:gd name="connsiteX45" fmla="*/ 17063 w 54586"/>
                  <a:gd name="connsiteY45" fmla="*/ 106203 h 108494"/>
                  <a:gd name="connsiteX46" fmla="*/ 11611 w 54586"/>
                  <a:gd name="connsiteY46" fmla="*/ 105270 h 108494"/>
                  <a:gd name="connsiteX47" fmla="*/ 7308 w 54586"/>
                  <a:gd name="connsiteY47" fmla="*/ 102629 h 108494"/>
                  <a:gd name="connsiteX48" fmla="*/ 5586 w 54586"/>
                  <a:gd name="connsiteY48" fmla="*/ 92838 h 108494"/>
                  <a:gd name="connsiteX49" fmla="*/ 6017 w 54586"/>
                  <a:gd name="connsiteY49" fmla="*/ 90352 h 108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4586" h="108494">
                    <a:moveTo>
                      <a:pt x="6017" y="90352"/>
                    </a:moveTo>
                    <a:cubicBezTo>
                      <a:pt x="6304" y="89575"/>
                      <a:pt x="6591" y="88798"/>
                      <a:pt x="7021" y="88021"/>
                    </a:cubicBezTo>
                    <a:cubicBezTo>
                      <a:pt x="7882" y="86467"/>
                      <a:pt x="8886" y="85223"/>
                      <a:pt x="10177" y="83980"/>
                    </a:cubicBezTo>
                    <a:cubicBezTo>
                      <a:pt x="12615" y="81494"/>
                      <a:pt x="15771" y="79473"/>
                      <a:pt x="19071" y="77608"/>
                    </a:cubicBezTo>
                    <a:cubicBezTo>
                      <a:pt x="22370" y="75744"/>
                      <a:pt x="25813" y="74034"/>
                      <a:pt x="29399" y="72169"/>
                    </a:cubicBezTo>
                    <a:cubicBezTo>
                      <a:pt x="31121" y="71237"/>
                      <a:pt x="32986" y="70149"/>
                      <a:pt x="34851" y="68750"/>
                    </a:cubicBezTo>
                    <a:cubicBezTo>
                      <a:pt x="35855" y="68129"/>
                      <a:pt x="36716" y="67352"/>
                      <a:pt x="37720" y="66264"/>
                    </a:cubicBezTo>
                    <a:cubicBezTo>
                      <a:pt x="38724" y="65176"/>
                      <a:pt x="39728" y="63933"/>
                      <a:pt x="40302" y="61912"/>
                    </a:cubicBezTo>
                    <a:cubicBezTo>
                      <a:pt x="41019" y="60047"/>
                      <a:pt x="40876" y="57561"/>
                      <a:pt x="40302" y="55851"/>
                    </a:cubicBezTo>
                    <a:cubicBezTo>
                      <a:pt x="39728" y="53987"/>
                      <a:pt x="38580" y="52588"/>
                      <a:pt x="37576" y="51500"/>
                    </a:cubicBezTo>
                    <a:cubicBezTo>
                      <a:pt x="35424" y="49480"/>
                      <a:pt x="33416" y="48392"/>
                      <a:pt x="31551" y="47304"/>
                    </a:cubicBezTo>
                    <a:cubicBezTo>
                      <a:pt x="27821" y="45284"/>
                      <a:pt x="24235" y="44041"/>
                      <a:pt x="20936" y="42331"/>
                    </a:cubicBezTo>
                    <a:cubicBezTo>
                      <a:pt x="17780" y="40622"/>
                      <a:pt x="15054" y="38757"/>
                      <a:pt x="13476" y="36270"/>
                    </a:cubicBezTo>
                    <a:cubicBezTo>
                      <a:pt x="11898" y="33939"/>
                      <a:pt x="11324" y="30831"/>
                      <a:pt x="11755" y="27412"/>
                    </a:cubicBezTo>
                    <a:cubicBezTo>
                      <a:pt x="12185" y="23838"/>
                      <a:pt x="13189" y="20419"/>
                      <a:pt x="14911" y="17466"/>
                    </a:cubicBezTo>
                    <a:cubicBezTo>
                      <a:pt x="18497" y="11561"/>
                      <a:pt x="25239" y="7675"/>
                      <a:pt x="32412" y="5500"/>
                    </a:cubicBezTo>
                    <a:cubicBezTo>
                      <a:pt x="35998" y="4412"/>
                      <a:pt x="39728" y="3635"/>
                      <a:pt x="43601" y="3169"/>
                    </a:cubicBezTo>
                    <a:cubicBezTo>
                      <a:pt x="45466" y="2858"/>
                      <a:pt x="47475" y="2702"/>
                      <a:pt x="49339" y="2547"/>
                    </a:cubicBezTo>
                    <a:cubicBezTo>
                      <a:pt x="51204" y="2392"/>
                      <a:pt x="53213" y="2236"/>
                      <a:pt x="55221" y="2236"/>
                    </a:cubicBezTo>
                    <a:cubicBezTo>
                      <a:pt x="47475" y="61"/>
                      <a:pt x="39441" y="-406"/>
                      <a:pt x="31408" y="682"/>
                    </a:cubicBezTo>
                    <a:cubicBezTo>
                      <a:pt x="27391" y="1304"/>
                      <a:pt x="23374" y="2392"/>
                      <a:pt x="19501" y="4257"/>
                    </a:cubicBezTo>
                    <a:cubicBezTo>
                      <a:pt x="15628" y="6121"/>
                      <a:pt x="12042" y="8919"/>
                      <a:pt x="9173" y="12804"/>
                    </a:cubicBezTo>
                    <a:cubicBezTo>
                      <a:pt x="7738" y="14669"/>
                      <a:pt x="6591" y="16845"/>
                      <a:pt x="5730" y="19020"/>
                    </a:cubicBezTo>
                    <a:cubicBezTo>
                      <a:pt x="4869" y="21351"/>
                      <a:pt x="4295" y="23527"/>
                      <a:pt x="3865" y="26013"/>
                    </a:cubicBezTo>
                    <a:cubicBezTo>
                      <a:pt x="3435" y="28500"/>
                      <a:pt x="3435" y="30986"/>
                      <a:pt x="3721" y="33628"/>
                    </a:cubicBezTo>
                    <a:cubicBezTo>
                      <a:pt x="4152" y="36270"/>
                      <a:pt x="5013" y="38912"/>
                      <a:pt x="6447" y="41243"/>
                    </a:cubicBezTo>
                    <a:cubicBezTo>
                      <a:pt x="7882" y="43574"/>
                      <a:pt x="9603" y="45284"/>
                      <a:pt x="11468" y="46838"/>
                    </a:cubicBezTo>
                    <a:cubicBezTo>
                      <a:pt x="13333" y="48392"/>
                      <a:pt x="15198" y="49480"/>
                      <a:pt x="17063" y="50568"/>
                    </a:cubicBezTo>
                    <a:cubicBezTo>
                      <a:pt x="20792" y="52588"/>
                      <a:pt x="24522" y="54142"/>
                      <a:pt x="27821" y="55696"/>
                    </a:cubicBezTo>
                    <a:cubicBezTo>
                      <a:pt x="29399" y="56473"/>
                      <a:pt x="30834" y="57406"/>
                      <a:pt x="31695" y="58183"/>
                    </a:cubicBezTo>
                    <a:cubicBezTo>
                      <a:pt x="32125" y="58493"/>
                      <a:pt x="32269" y="58804"/>
                      <a:pt x="32269" y="58960"/>
                    </a:cubicBezTo>
                    <a:cubicBezTo>
                      <a:pt x="32269" y="59115"/>
                      <a:pt x="32269" y="58960"/>
                      <a:pt x="32269" y="58960"/>
                    </a:cubicBezTo>
                    <a:cubicBezTo>
                      <a:pt x="32269" y="58960"/>
                      <a:pt x="32125" y="59426"/>
                      <a:pt x="31695" y="59892"/>
                    </a:cubicBezTo>
                    <a:cubicBezTo>
                      <a:pt x="31264" y="60358"/>
                      <a:pt x="30690" y="60824"/>
                      <a:pt x="30117" y="61446"/>
                    </a:cubicBezTo>
                    <a:cubicBezTo>
                      <a:pt x="28826" y="62534"/>
                      <a:pt x="27248" y="63466"/>
                      <a:pt x="25670" y="64554"/>
                    </a:cubicBezTo>
                    <a:cubicBezTo>
                      <a:pt x="22370" y="66574"/>
                      <a:pt x="18927" y="68595"/>
                      <a:pt x="15485" y="70771"/>
                    </a:cubicBezTo>
                    <a:cubicBezTo>
                      <a:pt x="12042" y="73102"/>
                      <a:pt x="8599" y="75744"/>
                      <a:pt x="5730" y="79318"/>
                    </a:cubicBezTo>
                    <a:cubicBezTo>
                      <a:pt x="4295" y="81027"/>
                      <a:pt x="3004" y="83203"/>
                      <a:pt x="2143" y="85379"/>
                    </a:cubicBezTo>
                    <a:cubicBezTo>
                      <a:pt x="1713" y="86467"/>
                      <a:pt x="1283" y="87710"/>
                      <a:pt x="1139" y="88953"/>
                    </a:cubicBezTo>
                    <a:cubicBezTo>
                      <a:pt x="852" y="90196"/>
                      <a:pt x="852" y="91284"/>
                      <a:pt x="709" y="92372"/>
                    </a:cubicBezTo>
                    <a:cubicBezTo>
                      <a:pt x="566" y="94704"/>
                      <a:pt x="566" y="97034"/>
                      <a:pt x="1283" y="99521"/>
                    </a:cubicBezTo>
                    <a:cubicBezTo>
                      <a:pt x="1857" y="101852"/>
                      <a:pt x="3148" y="104182"/>
                      <a:pt x="5013" y="105737"/>
                    </a:cubicBezTo>
                    <a:cubicBezTo>
                      <a:pt x="6877" y="107290"/>
                      <a:pt x="9029" y="108068"/>
                      <a:pt x="11038" y="108378"/>
                    </a:cubicBezTo>
                    <a:cubicBezTo>
                      <a:pt x="13189" y="108690"/>
                      <a:pt x="15198" y="108690"/>
                      <a:pt x="17206" y="108378"/>
                    </a:cubicBezTo>
                    <a:cubicBezTo>
                      <a:pt x="21223" y="107913"/>
                      <a:pt x="24952" y="106669"/>
                      <a:pt x="28539" y="105116"/>
                    </a:cubicBezTo>
                    <a:cubicBezTo>
                      <a:pt x="24665" y="105893"/>
                      <a:pt x="20792" y="106358"/>
                      <a:pt x="17063" y="106203"/>
                    </a:cubicBezTo>
                    <a:cubicBezTo>
                      <a:pt x="15198" y="106048"/>
                      <a:pt x="13333" y="105893"/>
                      <a:pt x="11611" y="105270"/>
                    </a:cubicBezTo>
                    <a:cubicBezTo>
                      <a:pt x="9890" y="104805"/>
                      <a:pt x="8312" y="103872"/>
                      <a:pt x="7308" y="102629"/>
                    </a:cubicBezTo>
                    <a:cubicBezTo>
                      <a:pt x="5156" y="100297"/>
                      <a:pt x="4869" y="96568"/>
                      <a:pt x="5586" y="92838"/>
                    </a:cubicBezTo>
                    <a:cubicBezTo>
                      <a:pt x="5586" y="92217"/>
                      <a:pt x="5873" y="91129"/>
                      <a:pt x="6017" y="90352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02" name="Content Placeholder 5">
              <a:extLst>
                <a:ext uri="{FF2B5EF4-FFF2-40B4-BE49-F238E27FC236}">
                  <a16:creationId xmlns:a16="http://schemas.microsoft.com/office/drawing/2014/main" id="{E1FA449A-A37B-8CC1-D961-02A158630BA1}"/>
                </a:ext>
              </a:extLst>
            </p:cNvPr>
            <p:cNvGrpSpPr/>
            <p:nvPr/>
          </p:nvGrpSpPr>
          <p:grpSpPr>
            <a:xfrm>
              <a:off x="9864475" y="5320156"/>
              <a:ext cx="144455" cy="139474"/>
              <a:chOff x="9864475" y="5320156"/>
              <a:chExt cx="144455" cy="139474"/>
            </a:xfrm>
            <a:solidFill>
              <a:srgbClr val="262261"/>
            </a:solidFill>
          </p:grpSpPr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893C191A-3C65-98A6-E355-50443A6193EB}"/>
                  </a:ext>
                </a:extLst>
              </p:cNvPr>
              <p:cNvSpPr/>
              <p:nvPr/>
            </p:nvSpPr>
            <p:spPr>
              <a:xfrm>
                <a:off x="9906201" y="5386200"/>
                <a:ext cx="48650" cy="55639"/>
              </a:xfrm>
              <a:custGeom>
                <a:avLst/>
                <a:gdLst>
                  <a:gd name="connsiteX0" fmla="*/ 48483 w 48650"/>
                  <a:gd name="connsiteY0" fmla="*/ 10200 h 55639"/>
                  <a:gd name="connsiteX1" fmla="*/ 36823 w 48650"/>
                  <a:gd name="connsiteY1" fmla="*/ -57 h 55639"/>
                  <a:gd name="connsiteX2" fmla="*/ -168 w 48650"/>
                  <a:gd name="connsiteY2" fmla="*/ 45484 h 55639"/>
                  <a:gd name="connsiteX3" fmla="*/ 11650 w 48650"/>
                  <a:gd name="connsiteY3" fmla="*/ 55582 h 5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650" h="55639">
                    <a:moveTo>
                      <a:pt x="48483" y="10200"/>
                    </a:moveTo>
                    <a:lnTo>
                      <a:pt x="36823" y="-57"/>
                    </a:lnTo>
                    <a:lnTo>
                      <a:pt x="-168" y="45484"/>
                    </a:lnTo>
                    <a:lnTo>
                      <a:pt x="11650" y="55582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F457DCE9-F3CF-3066-76F4-48FDC5BA70D3}"/>
                  </a:ext>
                </a:extLst>
              </p:cNvPr>
              <p:cNvSpPr/>
              <p:nvPr/>
            </p:nvSpPr>
            <p:spPr>
              <a:xfrm>
                <a:off x="9897504" y="5439815"/>
                <a:ext cx="13977" cy="15074"/>
              </a:xfrm>
              <a:custGeom>
                <a:avLst/>
                <a:gdLst>
                  <a:gd name="connsiteX0" fmla="*/ 9467 w 13977"/>
                  <a:gd name="connsiteY0" fmla="*/ 4919 h 15074"/>
                  <a:gd name="connsiteX1" fmla="*/ 3247 w 13977"/>
                  <a:gd name="connsiteY1" fmla="*/ -57 h 15074"/>
                  <a:gd name="connsiteX2" fmla="*/ -168 w 13977"/>
                  <a:gd name="connsiteY2" fmla="*/ 15018 h 15074"/>
                  <a:gd name="connsiteX3" fmla="*/ 13809 w 13977"/>
                  <a:gd name="connsiteY3" fmla="*/ 8651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77" h="15074">
                    <a:moveTo>
                      <a:pt x="9467" y="4919"/>
                    </a:moveTo>
                    <a:lnTo>
                      <a:pt x="3247" y="-57"/>
                    </a:lnTo>
                    <a:lnTo>
                      <a:pt x="-168" y="15018"/>
                    </a:lnTo>
                    <a:lnTo>
                      <a:pt x="13809" y="865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9CF5C67F-9C7B-9BA5-84B0-045598B33A30}"/>
                  </a:ext>
                </a:extLst>
              </p:cNvPr>
              <p:cNvSpPr/>
              <p:nvPr/>
            </p:nvSpPr>
            <p:spPr>
              <a:xfrm>
                <a:off x="9990904" y="5320156"/>
                <a:ext cx="18026" cy="17404"/>
              </a:xfrm>
              <a:custGeom>
                <a:avLst/>
                <a:gdLst>
                  <a:gd name="connsiteX0" fmla="*/ -168 w 18026"/>
                  <a:gd name="connsiteY0" fmla="*/ 7248 h 17404"/>
                  <a:gd name="connsiteX1" fmla="*/ 11638 w 18026"/>
                  <a:gd name="connsiteY1" fmla="*/ 17347 h 17404"/>
                  <a:gd name="connsiteX2" fmla="*/ 17858 w 18026"/>
                  <a:gd name="connsiteY2" fmla="*/ 9725 h 17404"/>
                  <a:gd name="connsiteX3" fmla="*/ 5736 w 18026"/>
                  <a:gd name="connsiteY3" fmla="*/ -57 h 1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6" h="17404">
                    <a:moveTo>
                      <a:pt x="-168" y="7248"/>
                    </a:moveTo>
                    <a:lnTo>
                      <a:pt x="11638" y="17347"/>
                    </a:lnTo>
                    <a:lnTo>
                      <a:pt x="17858" y="9725"/>
                    </a:lnTo>
                    <a:lnTo>
                      <a:pt x="5736" y="-57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CFBC1051-977B-2B9C-6317-7D58FADD59D9}"/>
                  </a:ext>
                </a:extLst>
              </p:cNvPr>
              <p:cNvSpPr/>
              <p:nvPr/>
            </p:nvSpPr>
            <p:spPr>
              <a:xfrm>
                <a:off x="9948937" y="5334756"/>
                <a:ext cx="52714" cy="65433"/>
              </a:xfrm>
              <a:custGeom>
                <a:avLst/>
                <a:gdLst>
                  <a:gd name="connsiteX0" fmla="*/ 18639 w 52714"/>
                  <a:gd name="connsiteY0" fmla="*/ 59473 h 65433"/>
                  <a:gd name="connsiteX1" fmla="*/ 25944 w 52714"/>
                  <a:gd name="connsiteY1" fmla="*/ 65376 h 65433"/>
                  <a:gd name="connsiteX2" fmla="*/ 44434 w 52714"/>
                  <a:gd name="connsiteY2" fmla="*/ 42691 h 65433"/>
                  <a:gd name="connsiteX3" fmla="*/ 52203 w 52714"/>
                  <a:gd name="connsiteY3" fmla="*/ 19066 h 65433"/>
                  <a:gd name="connsiteX4" fmla="*/ 47861 w 52714"/>
                  <a:gd name="connsiteY4" fmla="*/ 10200 h 65433"/>
                  <a:gd name="connsiteX5" fmla="*/ 36043 w 52714"/>
                  <a:gd name="connsiteY5" fmla="*/ -57 h 65433"/>
                  <a:gd name="connsiteX6" fmla="*/ -168 w 52714"/>
                  <a:gd name="connsiteY6" fmla="*/ 44240 h 65433"/>
                  <a:gd name="connsiteX7" fmla="*/ 11650 w 52714"/>
                  <a:gd name="connsiteY7" fmla="*/ 54497 h 65433"/>
                  <a:gd name="connsiteX8" fmla="*/ 41641 w 52714"/>
                  <a:gd name="connsiteY8" fmla="*/ 17506 h 65433"/>
                  <a:gd name="connsiteX9" fmla="*/ 42885 w 52714"/>
                  <a:gd name="connsiteY9" fmla="*/ 20774 h 65433"/>
                  <a:gd name="connsiteX10" fmla="*/ 37287 w 52714"/>
                  <a:gd name="connsiteY10" fmla="*/ 36629 h 65433"/>
                  <a:gd name="connsiteX11" fmla="*/ 18639 w 52714"/>
                  <a:gd name="connsiteY11" fmla="*/ 59473 h 65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14" h="65433">
                    <a:moveTo>
                      <a:pt x="18639" y="59473"/>
                    </a:moveTo>
                    <a:lnTo>
                      <a:pt x="25944" y="65376"/>
                    </a:lnTo>
                    <a:lnTo>
                      <a:pt x="44434" y="42691"/>
                    </a:lnTo>
                    <a:cubicBezTo>
                      <a:pt x="50654" y="35532"/>
                      <a:pt x="53606" y="26519"/>
                      <a:pt x="52203" y="19066"/>
                    </a:cubicBezTo>
                    <a:cubicBezTo>
                      <a:pt x="51581" y="15640"/>
                      <a:pt x="50032" y="12688"/>
                      <a:pt x="47861" y="10200"/>
                    </a:cubicBezTo>
                    <a:lnTo>
                      <a:pt x="36043" y="-57"/>
                    </a:lnTo>
                    <a:lnTo>
                      <a:pt x="-168" y="44240"/>
                    </a:lnTo>
                    <a:lnTo>
                      <a:pt x="11650" y="54497"/>
                    </a:lnTo>
                    <a:lnTo>
                      <a:pt x="41641" y="17506"/>
                    </a:lnTo>
                    <a:cubicBezTo>
                      <a:pt x="42263" y="18444"/>
                      <a:pt x="42727" y="19530"/>
                      <a:pt x="42885" y="20774"/>
                    </a:cubicBezTo>
                    <a:cubicBezTo>
                      <a:pt x="43813" y="25433"/>
                      <a:pt x="41482" y="31653"/>
                      <a:pt x="37287" y="36629"/>
                    </a:cubicBezTo>
                    <a:lnTo>
                      <a:pt x="18639" y="59473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38FC6678-01F8-166A-27A0-BDDF9D4CFA0E}"/>
                  </a:ext>
                </a:extLst>
              </p:cNvPr>
              <p:cNvSpPr/>
              <p:nvPr/>
            </p:nvSpPr>
            <p:spPr>
              <a:xfrm>
                <a:off x="9864475" y="5351133"/>
                <a:ext cx="59130" cy="108497"/>
              </a:xfrm>
              <a:custGeom>
                <a:avLst/>
                <a:gdLst>
                  <a:gd name="connsiteX0" fmla="*/ 5664 w 59130"/>
                  <a:gd name="connsiteY0" fmla="*/ 90186 h 108497"/>
                  <a:gd name="connsiteX1" fmla="*/ 6749 w 59130"/>
                  <a:gd name="connsiteY1" fmla="*/ 87845 h 108497"/>
                  <a:gd name="connsiteX2" fmla="*/ 10165 w 59130"/>
                  <a:gd name="connsiteY2" fmla="*/ 83807 h 108497"/>
                  <a:gd name="connsiteX3" fmla="*/ 19800 w 59130"/>
                  <a:gd name="connsiteY3" fmla="*/ 77441 h 108497"/>
                  <a:gd name="connsiteX4" fmla="*/ 30995 w 59130"/>
                  <a:gd name="connsiteY4" fmla="*/ 72001 h 108497"/>
                  <a:gd name="connsiteX5" fmla="*/ 36899 w 59130"/>
                  <a:gd name="connsiteY5" fmla="*/ 68574 h 108497"/>
                  <a:gd name="connsiteX6" fmla="*/ 40009 w 59130"/>
                  <a:gd name="connsiteY6" fmla="*/ 66098 h 108497"/>
                  <a:gd name="connsiteX7" fmla="*/ 42802 w 59130"/>
                  <a:gd name="connsiteY7" fmla="*/ 61744 h 108497"/>
                  <a:gd name="connsiteX8" fmla="*/ 42802 w 59130"/>
                  <a:gd name="connsiteY8" fmla="*/ 55682 h 108497"/>
                  <a:gd name="connsiteX9" fmla="*/ 39850 w 59130"/>
                  <a:gd name="connsiteY9" fmla="*/ 51328 h 108497"/>
                  <a:gd name="connsiteX10" fmla="*/ 33325 w 59130"/>
                  <a:gd name="connsiteY10" fmla="*/ 47133 h 108497"/>
                  <a:gd name="connsiteX11" fmla="*/ 21824 w 59130"/>
                  <a:gd name="connsiteY11" fmla="*/ 42157 h 108497"/>
                  <a:gd name="connsiteX12" fmla="*/ 13738 w 59130"/>
                  <a:gd name="connsiteY12" fmla="*/ 36095 h 108497"/>
                  <a:gd name="connsiteX13" fmla="*/ 11883 w 59130"/>
                  <a:gd name="connsiteY13" fmla="*/ 27241 h 108497"/>
                  <a:gd name="connsiteX14" fmla="*/ 15299 w 59130"/>
                  <a:gd name="connsiteY14" fmla="*/ 17300 h 108497"/>
                  <a:gd name="connsiteX15" fmla="*/ 34253 w 59130"/>
                  <a:gd name="connsiteY15" fmla="*/ 5324 h 108497"/>
                  <a:gd name="connsiteX16" fmla="*/ 46376 w 59130"/>
                  <a:gd name="connsiteY16" fmla="*/ 2994 h 108497"/>
                  <a:gd name="connsiteX17" fmla="*/ 52596 w 59130"/>
                  <a:gd name="connsiteY17" fmla="*/ 2372 h 108497"/>
                  <a:gd name="connsiteX18" fmla="*/ 58962 w 59130"/>
                  <a:gd name="connsiteY18" fmla="*/ 2067 h 108497"/>
                  <a:gd name="connsiteX19" fmla="*/ 33167 w 59130"/>
                  <a:gd name="connsiteY19" fmla="*/ 506 h 108497"/>
                  <a:gd name="connsiteX20" fmla="*/ 20275 w 59130"/>
                  <a:gd name="connsiteY20" fmla="*/ 4080 h 108497"/>
                  <a:gd name="connsiteX21" fmla="*/ 9079 w 59130"/>
                  <a:gd name="connsiteY21" fmla="*/ 12630 h 108497"/>
                  <a:gd name="connsiteX22" fmla="*/ 5347 w 59130"/>
                  <a:gd name="connsiteY22" fmla="*/ 18849 h 108497"/>
                  <a:gd name="connsiteX23" fmla="*/ 3334 w 59130"/>
                  <a:gd name="connsiteY23" fmla="*/ 25838 h 108497"/>
                  <a:gd name="connsiteX24" fmla="*/ 3176 w 59130"/>
                  <a:gd name="connsiteY24" fmla="*/ 33460 h 108497"/>
                  <a:gd name="connsiteX25" fmla="*/ 6128 w 59130"/>
                  <a:gd name="connsiteY25" fmla="*/ 41071 h 108497"/>
                  <a:gd name="connsiteX26" fmla="*/ 11567 w 59130"/>
                  <a:gd name="connsiteY26" fmla="*/ 46669 h 108497"/>
                  <a:gd name="connsiteX27" fmla="*/ 17628 w 59130"/>
                  <a:gd name="connsiteY27" fmla="*/ 50401 h 108497"/>
                  <a:gd name="connsiteX28" fmla="*/ 29288 w 59130"/>
                  <a:gd name="connsiteY28" fmla="*/ 55524 h 108497"/>
                  <a:gd name="connsiteX29" fmla="*/ 33484 w 59130"/>
                  <a:gd name="connsiteY29" fmla="*/ 58012 h 108497"/>
                  <a:gd name="connsiteX30" fmla="*/ 34106 w 59130"/>
                  <a:gd name="connsiteY30" fmla="*/ 58792 h 108497"/>
                  <a:gd name="connsiteX31" fmla="*/ 34106 w 59130"/>
                  <a:gd name="connsiteY31" fmla="*/ 58792 h 108497"/>
                  <a:gd name="connsiteX32" fmla="*/ 33484 w 59130"/>
                  <a:gd name="connsiteY32" fmla="*/ 59720 h 108497"/>
                  <a:gd name="connsiteX33" fmla="*/ 31776 w 59130"/>
                  <a:gd name="connsiteY33" fmla="*/ 61280 h 108497"/>
                  <a:gd name="connsiteX34" fmla="*/ 26947 w 59130"/>
                  <a:gd name="connsiteY34" fmla="*/ 64379 h 108497"/>
                  <a:gd name="connsiteX35" fmla="*/ 15921 w 59130"/>
                  <a:gd name="connsiteY35" fmla="*/ 70599 h 108497"/>
                  <a:gd name="connsiteX36" fmla="*/ 5347 w 59130"/>
                  <a:gd name="connsiteY36" fmla="*/ 79148 h 108497"/>
                  <a:gd name="connsiteX37" fmla="*/ 1468 w 59130"/>
                  <a:gd name="connsiteY37" fmla="*/ 85210 h 108497"/>
                  <a:gd name="connsiteX38" fmla="*/ 383 w 59130"/>
                  <a:gd name="connsiteY38" fmla="*/ 88783 h 108497"/>
                  <a:gd name="connsiteX39" fmla="*/ -92 w 59130"/>
                  <a:gd name="connsiteY39" fmla="*/ 92198 h 108497"/>
                  <a:gd name="connsiteX40" fmla="*/ 530 w 59130"/>
                  <a:gd name="connsiteY40" fmla="*/ 99346 h 108497"/>
                  <a:gd name="connsiteX41" fmla="*/ 4578 w 59130"/>
                  <a:gd name="connsiteY41" fmla="*/ 105566 h 108497"/>
                  <a:gd name="connsiteX42" fmla="*/ 11103 w 59130"/>
                  <a:gd name="connsiteY42" fmla="*/ 108212 h 108497"/>
                  <a:gd name="connsiteX43" fmla="*/ 17787 w 59130"/>
                  <a:gd name="connsiteY43" fmla="*/ 108212 h 108497"/>
                  <a:gd name="connsiteX44" fmla="*/ 30057 w 59130"/>
                  <a:gd name="connsiteY44" fmla="*/ 104944 h 108497"/>
                  <a:gd name="connsiteX45" fmla="*/ 17628 w 59130"/>
                  <a:gd name="connsiteY45" fmla="*/ 106029 h 108497"/>
                  <a:gd name="connsiteX46" fmla="*/ 11725 w 59130"/>
                  <a:gd name="connsiteY46" fmla="*/ 105102 h 108497"/>
                  <a:gd name="connsiteX47" fmla="*/ 7066 w 59130"/>
                  <a:gd name="connsiteY47" fmla="*/ 102456 h 108497"/>
                  <a:gd name="connsiteX48" fmla="*/ 5200 w 59130"/>
                  <a:gd name="connsiteY48" fmla="*/ 92662 h 108497"/>
                  <a:gd name="connsiteX49" fmla="*/ 5664 w 59130"/>
                  <a:gd name="connsiteY49" fmla="*/ 90186 h 108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9130" h="108497">
                    <a:moveTo>
                      <a:pt x="5664" y="90186"/>
                    </a:moveTo>
                    <a:cubicBezTo>
                      <a:pt x="5970" y="89405"/>
                      <a:pt x="6286" y="88625"/>
                      <a:pt x="6749" y="87845"/>
                    </a:cubicBezTo>
                    <a:cubicBezTo>
                      <a:pt x="7688" y="86295"/>
                      <a:pt x="8774" y="85051"/>
                      <a:pt x="10165" y="83807"/>
                    </a:cubicBezTo>
                    <a:cubicBezTo>
                      <a:pt x="12811" y="81319"/>
                      <a:pt x="16226" y="79306"/>
                      <a:pt x="19800" y="77441"/>
                    </a:cubicBezTo>
                    <a:cubicBezTo>
                      <a:pt x="23374" y="75574"/>
                      <a:pt x="27105" y="73867"/>
                      <a:pt x="30995" y="72001"/>
                    </a:cubicBezTo>
                    <a:cubicBezTo>
                      <a:pt x="32862" y="71062"/>
                      <a:pt x="34875" y="69977"/>
                      <a:pt x="36899" y="68574"/>
                    </a:cubicBezTo>
                    <a:cubicBezTo>
                      <a:pt x="37985" y="67952"/>
                      <a:pt x="38923" y="67183"/>
                      <a:pt x="40009" y="66098"/>
                    </a:cubicBezTo>
                    <a:cubicBezTo>
                      <a:pt x="41094" y="65001"/>
                      <a:pt x="42180" y="63757"/>
                      <a:pt x="42802" y="61744"/>
                    </a:cubicBezTo>
                    <a:cubicBezTo>
                      <a:pt x="43583" y="59878"/>
                      <a:pt x="43424" y="57390"/>
                      <a:pt x="42802" y="55682"/>
                    </a:cubicBezTo>
                    <a:cubicBezTo>
                      <a:pt x="42180" y="53816"/>
                      <a:pt x="40936" y="52414"/>
                      <a:pt x="39850" y="51328"/>
                    </a:cubicBezTo>
                    <a:cubicBezTo>
                      <a:pt x="37521" y="49304"/>
                      <a:pt x="35349" y="48219"/>
                      <a:pt x="33325" y="47133"/>
                    </a:cubicBezTo>
                    <a:cubicBezTo>
                      <a:pt x="29288" y="45108"/>
                      <a:pt x="25398" y="43864"/>
                      <a:pt x="21824" y="42157"/>
                    </a:cubicBezTo>
                    <a:cubicBezTo>
                      <a:pt x="18409" y="40449"/>
                      <a:pt x="15458" y="38583"/>
                      <a:pt x="13738" y="36095"/>
                    </a:cubicBezTo>
                    <a:cubicBezTo>
                      <a:pt x="12030" y="33766"/>
                      <a:pt x="11409" y="30656"/>
                      <a:pt x="11883" y="27241"/>
                    </a:cubicBezTo>
                    <a:cubicBezTo>
                      <a:pt x="12347" y="23667"/>
                      <a:pt x="13433" y="20252"/>
                      <a:pt x="15299" y="17300"/>
                    </a:cubicBezTo>
                    <a:cubicBezTo>
                      <a:pt x="19178" y="11386"/>
                      <a:pt x="26483" y="7507"/>
                      <a:pt x="34253" y="5324"/>
                    </a:cubicBezTo>
                    <a:cubicBezTo>
                      <a:pt x="38143" y="4238"/>
                      <a:pt x="42180" y="3458"/>
                      <a:pt x="46376" y="2994"/>
                    </a:cubicBezTo>
                    <a:cubicBezTo>
                      <a:pt x="48400" y="2689"/>
                      <a:pt x="50571" y="2531"/>
                      <a:pt x="52596" y="2372"/>
                    </a:cubicBezTo>
                    <a:cubicBezTo>
                      <a:pt x="54620" y="2225"/>
                      <a:pt x="56791" y="2067"/>
                      <a:pt x="58962" y="2067"/>
                    </a:cubicBezTo>
                    <a:cubicBezTo>
                      <a:pt x="50571" y="-115"/>
                      <a:pt x="41875" y="-579"/>
                      <a:pt x="33167" y="506"/>
                    </a:cubicBezTo>
                    <a:cubicBezTo>
                      <a:pt x="28813" y="1128"/>
                      <a:pt x="24471" y="2225"/>
                      <a:pt x="20275" y="4080"/>
                    </a:cubicBezTo>
                    <a:cubicBezTo>
                      <a:pt x="16079" y="5946"/>
                      <a:pt x="12189" y="8751"/>
                      <a:pt x="9079" y="12630"/>
                    </a:cubicBezTo>
                    <a:cubicBezTo>
                      <a:pt x="7530" y="14495"/>
                      <a:pt x="6286" y="16678"/>
                      <a:pt x="5347" y="18849"/>
                    </a:cubicBezTo>
                    <a:cubicBezTo>
                      <a:pt x="4420" y="21179"/>
                      <a:pt x="3798" y="23350"/>
                      <a:pt x="3334" y="25838"/>
                    </a:cubicBezTo>
                    <a:cubicBezTo>
                      <a:pt x="2859" y="28326"/>
                      <a:pt x="2859" y="30814"/>
                      <a:pt x="3176" y="33460"/>
                    </a:cubicBezTo>
                    <a:cubicBezTo>
                      <a:pt x="3639" y="36095"/>
                      <a:pt x="4578" y="38742"/>
                      <a:pt x="6128" y="41071"/>
                    </a:cubicBezTo>
                    <a:cubicBezTo>
                      <a:pt x="7688" y="43401"/>
                      <a:pt x="9543" y="45108"/>
                      <a:pt x="11567" y="46669"/>
                    </a:cubicBezTo>
                    <a:cubicBezTo>
                      <a:pt x="13591" y="48219"/>
                      <a:pt x="15605" y="49304"/>
                      <a:pt x="17628" y="50401"/>
                    </a:cubicBezTo>
                    <a:cubicBezTo>
                      <a:pt x="21666" y="52414"/>
                      <a:pt x="25714" y="53975"/>
                      <a:pt x="29288" y="55524"/>
                    </a:cubicBezTo>
                    <a:cubicBezTo>
                      <a:pt x="30995" y="56304"/>
                      <a:pt x="32545" y="57232"/>
                      <a:pt x="33484" y="58012"/>
                    </a:cubicBezTo>
                    <a:cubicBezTo>
                      <a:pt x="33948" y="58317"/>
                      <a:pt x="34106" y="58634"/>
                      <a:pt x="34106" y="58792"/>
                    </a:cubicBezTo>
                    <a:cubicBezTo>
                      <a:pt x="34106" y="58939"/>
                      <a:pt x="34106" y="58792"/>
                      <a:pt x="34106" y="58792"/>
                    </a:cubicBezTo>
                    <a:cubicBezTo>
                      <a:pt x="34106" y="58792"/>
                      <a:pt x="33948" y="59256"/>
                      <a:pt x="33484" y="59720"/>
                    </a:cubicBezTo>
                    <a:cubicBezTo>
                      <a:pt x="33009" y="60183"/>
                      <a:pt x="32387" y="60658"/>
                      <a:pt x="31776" y="61280"/>
                    </a:cubicBezTo>
                    <a:cubicBezTo>
                      <a:pt x="30374" y="62366"/>
                      <a:pt x="28666" y="63293"/>
                      <a:pt x="26947" y="64379"/>
                    </a:cubicBezTo>
                    <a:cubicBezTo>
                      <a:pt x="23374" y="66403"/>
                      <a:pt x="19653" y="68427"/>
                      <a:pt x="15921" y="70599"/>
                    </a:cubicBezTo>
                    <a:cubicBezTo>
                      <a:pt x="12189" y="72928"/>
                      <a:pt x="8457" y="75574"/>
                      <a:pt x="5347" y="79148"/>
                    </a:cubicBezTo>
                    <a:cubicBezTo>
                      <a:pt x="3798" y="80856"/>
                      <a:pt x="2395" y="83027"/>
                      <a:pt x="1468" y="85210"/>
                    </a:cubicBezTo>
                    <a:cubicBezTo>
                      <a:pt x="1005" y="86295"/>
                      <a:pt x="530" y="87539"/>
                      <a:pt x="383" y="88783"/>
                    </a:cubicBezTo>
                    <a:cubicBezTo>
                      <a:pt x="66" y="90027"/>
                      <a:pt x="66" y="91113"/>
                      <a:pt x="-92" y="92198"/>
                    </a:cubicBezTo>
                    <a:cubicBezTo>
                      <a:pt x="-239" y="94528"/>
                      <a:pt x="-239" y="96858"/>
                      <a:pt x="530" y="99346"/>
                    </a:cubicBezTo>
                    <a:cubicBezTo>
                      <a:pt x="1152" y="101675"/>
                      <a:pt x="2554" y="104016"/>
                      <a:pt x="4578" y="105566"/>
                    </a:cubicBezTo>
                    <a:cubicBezTo>
                      <a:pt x="6591" y="107115"/>
                      <a:pt x="8921" y="107895"/>
                      <a:pt x="11103" y="108212"/>
                    </a:cubicBezTo>
                    <a:cubicBezTo>
                      <a:pt x="13433" y="108517"/>
                      <a:pt x="15605" y="108517"/>
                      <a:pt x="17787" y="108212"/>
                    </a:cubicBezTo>
                    <a:cubicBezTo>
                      <a:pt x="22141" y="107737"/>
                      <a:pt x="26178" y="106493"/>
                      <a:pt x="30057" y="104944"/>
                    </a:cubicBezTo>
                    <a:cubicBezTo>
                      <a:pt x="25861" y="105724"/>
                      <a:pt x="21666" y="106188"/>
                      <a:pt x="17628" y="106029"/>
                    </a:cubicBezTo>
                    <a:cubicBezTo>
                      <a:pt x="15605" y="105882"/>
                      <a:pt x="13591" y="105724"/>
                      <a:pt x="11725" y="105102"/>
                    </a:cubicBezTo>
                    <a:cubicBezTo>
                      <a:pt x="9860" y="104638"/>
                      <a:pt x="8152" y="103700"/>
                      <a:pt x="7066" y="102456"/>
                    </a:cubicBezTo>
                    <a:cubicBezTo>
                      <a:pt x="4725" y="100126"/>
                      <a:pt x="4420" y="96394"/>
                      <a:pt x="5200" y="92662"/>
                    </a:cubicBezTo>
                    <a:cubicBezTo>
                      <a:pt x="5200" y="92040"/>
                      <a:pt x="5506" y="90955"/>
                      <a:pt x="5664" y="90186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08" name="Content Placeholder 5">
              <a:extLst>
                <a:ext uri="{FF2B5EF4-FFF2-40B4-BE49-F238E27FC236}">
                  <a16:creationId xmlns:a16="http://schemas.microsoft.com/office/drawing/2014/main" id="{85F3A8D5-2B69-A492-AF08-55A4B7F07B8E}"/>
                </a:ext>
              </a:extLst>
            </p:cNvPr>
            <p:cNvGrpSpPr/>
            <p:nvPr/>
          </p:nvGrpSpPr>
          <p:grpSpPr>
            <a:xfrm>
              <a:off x="9864475" y="5704656"/>
              <a:ext cx="144455" cy="139474"/>
              <a:chOff x="9864475" y="5704656"/>
              <a:chExt cx="144455" cy="139474"/>
            </a:xfrm>
            <a:solidFill>
              <a:srgbClr val="262261"/>
            </a:solidFill>
          </p:grpSpPr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DA23668-3D0F-24F1-C53B-63888A2B9D12}"/>
                  </a:ext>
                </a:extLst>
              </p:cNvPr>
              <p:cNvSpPr/>
              <p:nvPr/>
            </p:nvSpPr>
            <p:spPr>
              <a:xfrm>
                <a:off x="9906201" y="5770700"/>
                <a:ext cx="48650" cy="55639"/>
              </a:xfrm>
              <a:custGeom>
                <a:avLst/>
                <a:gdLst>
                  <a:gd name="connsiteX0" fmla="*/ 48483 w 48650"/>
                  <a:gd name="connsiteY0" fmla="*/ 10200 h 55639"/>
                  <a:gd name="connsiteX1" fmla="*/ 36823 w 48650"/>
                  <a:gd name="connsiteY1" fmla="*/ -57 h 55639"/>
                  <a:gd name="connsiteX2" fmla="*/ -168 w 48650"/>
                  <a:gd name="connsiteY2" fmla="*/ 45484 h 55639"/>
                  <a:gd name="connsiteX3" fmla="*/ 11650 w 48650"/>
                  <a:gd name="connsiteY3" fmla="*/ 55582 h 5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650" h="55639">
                    <a:moveTo>
                      <a:pt x="48483" y="10200"/>
                    </a:moveTo>
                    <a:lnTo>
                      <a:pt x="36823" y="-57"/>
                    </a:lnTo>
                    <a:lnTo>
                      <a:pt x="-168" y="45484"/>
                    </a:lnTo>
                    <a:lnTo>
                      <a:pt x="11650" y="55582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11AF2F03-F011-9E27-2FDC-C0826281F8C6}"/>
                  </a:ext>
                </a:extLst>
              </p:cNvPr>
              <p:cNvSpPr/>
              <p:nvPr/>
            </p:nvSpPr>
            <p:spPr>
              <a:xfrm>
                <a:off x="9897504" y="5824315"/>
                <a:ext cx="13977" cy="15074"/>
              </a:xfrm>
              <a:custGeom>
                <a:avLst/>
                <a:gdLst>
                  <a:gd name="connsiteX0" fmla="*/ 9467 w 13977"/>
                  <a:gd name="connsiteY0" fmla="*/ 4919 h 15074"/>
                  <a:gd name="connsiteX1" fmla="*/ 3247 w 13977"/>
                  <a:gd name="connsiteY1" fmla="*/ -57 h 15074"/>
                  <a:gd name="connsiteX2" fmla="*/ -168 w 13977"/>
                  <a:gd name="connsiteY2" fmla="*/ 15018 h 15074"/>
                  <a:gd name="connsiteX3" fmla="*/ 13809 w 13977"/>
                  <a:gd name="connsiteY3" fmla="*/ 8651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77" h="15074">
                    <a:moveTo>
                      <a:pt x="9467" y="4919"/>
                    </a:moveTo>
                    <a:lnTo>
                      <a:pt x="3247" y="-57"/>
                    </a:lnTo>
                    <a:lnTo>
                      <a:pt x="-168" y="15018"/>
                    </a:lnTo>
                    <a:lnTo>
                      <a:pt x="13809" y="865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37D9E109-9C28-B044-E137-76FD26C50B7B}"/>
                  </a:ext>
                </a:extLst>
              </p:cNvPr>
              <p:cNvSpPr/>
              <p:nvPr/>
            </p:nvSpPr>
            <p:spPr>
              <a:xfrm>
                <a:off x="9990904" y="5704656"/>
                <a:ext cx="18026" cy="17404"/>
              </a:xfrm>
              <a:custGeom>
                <a:avLst/>
                <a:gdLst>
                  <a:gd name="connsiteX0" fmla="*/ -168 w 18026"/>
                  <a:gd name="connsiteY0" fmla="*/ 7248 h 17404"/>
                  <a:gd name="connsiteX1" fmla="*/ 11638 w 18026"/>
                  <a:gd name="connsiteY1" fmla="*/ 17347 h 17404"/>
                  <a:gd name="connsiteX2" fmla="*/ 17858 w 18026"/>
                  <a:gd name="connsiteY2" fmla="*/ 9725 h 17404"/>
                  <a:gd name="connsiteX3" fmla="*/ 5736 w 18026"/>
                  <a:gd name="connsiteY3" fmla="*/ -57 h 1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6" h="17404">
                    <a:moveTo>
                      <a:pt x="-168" y="7248"/>
                    </a:moveTo>
                    <a:lnTo>
                      <a:pt x="11638" y="17347"/>
                    </a:lnTo>
                    <a:lnTo>
                      <a:pt x="17858" y="9725"/>
                    </a:lnTo>
                    <a:lnTo>
                      <a:pt x="5736" y="-57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7879A758-0D17-CBBC-6138-902D820B756E}"/>
                  </a:ext>
                </a:extLst>
              </p:cNvPr>
              <p:cNvSpPr/>
              <p:nvPr/>
            </p:nvSpPr>
            <p:spPr>
              <a:xfrm>
                <a:off x="9948937" y="5719256"/>
                <a:ext cx="52714" cy="65433"/>
              </a:xfrm>
              <a:custGeom>
                <a:avLst/>
                <a:gdLst>
                  <a:gd name="connsiteX0" fmla="*/ 18639 w 52714"/>
                  <a:gd name="connsiteY0" fmla="*/ 59473 h 65433"/>
                  <a:gd name="connsiteX1" fmla="*/ 25944 w 52714"/>
                  <a:gd name="connsiteY1" fmla="*/ 65376 h 65433"/>
                  <a:gd name="connsiteX2" fmla="*/ 44434 w 52714"/>
                  <a:gd name="connsiteY2" fmla="*/ 42691 h 65433"/>
                  <a:gd name="connsiteX3" fmla="*/ 52203 w 52714"/>
                  <a:gd name="connsiteY3" fmla="*/ 19066 h 65433"/>
                  <a:gd name="connsiteX4" fmla="*/ 47861 w 52714"/>
                  <a:gd name="connsiteY4" fmla="*/ 10200 h 65433"/>
                  <a:gd name="connsiteX5" fmla="*/ 36043 w 52714"/>
                  <a:gd name="connsiteY5" fmla="*/ -57 h 65433"/>
                  <a:gd name="connsiteX6" fmla="*/ -168 w 52714"/>
                  <a:gd name="connsiteY6" fmla="*/ 44240 h 65433"/>
                  <a:gd name="connsiteX7" fmla="*/ 11650 w 52714"/>
                  <a:gd name="connsiteY7" fmla="*/ 54497 h 65433"/>
                  <a:gd name="connsiteX8" fmla="*/ 41641 w 52714"/>
                  <a:gd name="connsiteY8" fmla="*/ 17506 h 65433"/>
                  <a:gd name="connsiteX9" fmla="*/ 42885 w 52714"/>
                  <a:gd name="connsiteY9" fmla="*/ 20774 h 65433"/>
                  <a:gd name="connsiteX10" fmla="*/ 37287 w 52714"/>
                  <a:gd name="connsiteY10" fmla="*/ 36629 h 65433"/>
                  <a:gd name="connsiteX11" fmla="*/ 18639 w 52714"/>
                  <a:gd name="connsiteY11" fmla="*/ 59473 h 65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14" h="65433">
                    <a:moveTo>
                      <a:pt x="18639" y="59473"/>
                    </a:moveTo>
                    <a:lnTo>
                      <a:pt x="25944" y="65376"/>
                    </a:lnTo>
                    <a:lnTo>
                      <a:pt x="44434" y="42691"/>
                    </a:lnTo>
                    <a:cubicBezTo>
                      <a:pt x="50654" y="35532"/>
                      <a:pt x="53606" y="26519"/>
                      <a:pt x="52203" y="19066"/>
                    </a:cubicBezTo>
                    <a:cubicBezTo>
                      <a:pt x="51581" y="15640"/>
                      <a:pt x="50032" y="12688"/>
                      <a:pt x="47861" y="10200"/>
                    </a:cubicBezTo>
                    <a:lnTo>
                      <a:pt x="36043" y="-57"/>
                    </a:lnTo>
                    <a:lnTo>
                      <a:pt x="-168" y="44240"/>
                    </a:lnTo>
                    <a:lnTo>
                      <a:pt x="11650" y="54497"/>
                    </a:lnTo>
                    <a:lnTo>
                      <a:pt x="41641" y="17506"/>
                    </a:lnTo>
                    <a:cubicBezTo>
                      <a:pt x="42263" y="18444"/>
                      <a:pt x="42727" y="19530"/>
                      <a:pt x="42885" y="20774"/>
                    </a:cubicBezTo>
                    <a:cubicBezTo>
                      <a:pt x="43813" y="25433"/>
                      <a:pt x="41482" y="31653"/>
                      <a:pt x="37287" y="36629"/>
                    </a:cubicBezTo>
                    <a:lnTo>
                      <a:pt x="18639" y="59473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5B23690B-F813-233A-0711-FCD8B595D339}"/>
                  </a:ext>
                </a:extLst>
              </p:cNvPr>
              <p:cNvSpPr/>
              <p:nvPr/>
            </p:nvSpPr>
            <p:spPr>
              <a:xfrm>
                <a:off x="9864475" y="5735633"/>
                <a:ext cx="59130" cy="108497"/>
              </a:xfrm>
              <a:custGeom>
                <a:avLst/>
                <a:gdLst>
                  <a:gd name="connsiteX0" fmla="*/ 5664 w 59130"/>
                  <a:gd name="connsiteY0" fmla="*/ 90186 h 108497"/>
                  <a:gd name="connsiteX1" fmla="*/ 6749 w 59130"/>
                  <a:gd name="connsiteY1" fmla="*/ 87845 h 108497"/>
                  <a:gd name="connsiteX2" fmla="*/ 10165 w 59130"/>
                  <a:gd name="connsiteY2" fmla="*/ 83807 h 108497"/>
                  <a:gd name="connsiteX3" fmla="*/ 19800 w 59130"/>
                  <a:gd name="connsiteY3" fmla="*/ 77441 h 108497"/>
                  <a:gd name="connsiteX4" fmla="*/ 30995 w 59130"/>
                  <a:gd name="connsiteY4" fmla="*/ 72001 h 108497"/>
                  <a:gd name="connsiteX5" fmla="*/ 36899 w 59130"/>
                  <a:gd name="connsiteY5" fmla="*/ 68574 h 108497"/>
                  <a:gd name="connsiteX6" fmla="*/ 40009 w 59130"/>
                  <a:gd name="connsiteY6" fmla="*/ 66098 h 108497"/>
                  <a:gd name="connsiteX7" fmla="*/ 42802 w 59130"/>
                  <a:gd name="connsiteY7" fmla="*/ 61744 h 108497"/>
                  <a:gd name="connsiteX8" fmla="*/ 42802 w 59130"/>
                  <a:gd name="connsiteY8" fmla="*/ 55682 h 108497"/>
                  <a:gd name="connsiteX9" fmla="*/ 39850 w 59130"/>
                  <a:gd name="connsiteY9" fmla="*/ 51328 h 108497"/>
                  <a:gd name="connsiteX10" fmla="*/ 33325 w 59130"/>
                  <a:gd name="connsiteY10" fmla="*/ 47133 h 108497"/>
                  <a:gd name="connsiteX11" fmla="*/ 21824 w 59130"/>
                  <a:gd name="connsiteY11" fmla="*/ 42157 h 108497"/>
                  <a:gd name="connsiteX12" fmla="*/ 13738 w 59130"/>
                  <a:gd name="connsiteY12" fmla="*/ 36095 h 108497"/>
                  <a:gd name="connsiteX13" fmla="*/ 11883 w 59130"/>
                  <a:gd name="connsiteY13" fmla="*/ 27241 h 108497"/>
                  <a:gd name="connsiteX14" fmla="*/ 15299 w 59130"/>
                  <a:gd name="connsiteY14" fmla="*/ 17300 h 108497"/>
                  <a:gd name="connsiteX15" fmla="*/ 34253 w 59130"/>
                  <a:gd name="connsiteY15" fmla="*/ 5324 h 108497"/>
                  <a:gd name="connsiteX16" fmla="*/ 46376 w 59130"/>
                  <a:gd name="connsiteY16" fmla="*/ 2994 h 108497"/>
                  <a:gd name="connsiteX17" fmla="*/ 52596 w 59130"/>
                  <a:gd name="connsiteY17" fmla="*/ 2372 h 108497"/>
                  <a:gd name="connsiteX18" fmla="*/ 58962 w 59130"/>
                  <a:gd name="connsiteY18" fmla="*/ 2067 h 108497"/>
                  <a:gd name="connsiteX19" fmla="*/ 33167 w 59130"/>
                  <a:gd name="connsiteY19" fmla="*/ 506 h 108497"/>
                  <a:gd name="connsiteX20" fmla="*/ 20275 w 59130"/>
                  <a:gd name="connsiteY20" fmla="*/ 4080 h 108497"/>
                  <a:gd name="connsiteX21" fmla="*/ 9079 w 59130"/>
                  <a:gd name="connsiteY21" fmla="*/ 12630 h 108497"/>
                  <a:gd name="connsiteX22" fmla="*/ 5347 w 59130"/>
                  <a:gd name="connsiteY22" fmla="*/ 18849 h 108497"/>
                  <a:gd name="connsiteX23" fmla="*/ 3334 w 59130"/>
                  <a:gd name="connsiteY23" fmla="*/ 25838 h 108497"/>
                  <a:gd name="connsiteX24" fmla="*/ 3176 w 59130"/>
                  <a:gd name="connsiteY24" fmla="*/ 33460 h 108497"/>
                  <a:gd name="connsiteX25" fmla="*/ 6128 w 59130"/>
                  <a:gd name="connsiteY25" fmla="*/ 41071 h 108497"/>
                  <a:gd name="connsiteX26" fmla="*/ 11567 w 59130"/>
                  <a:gd name="connsiteY26" fmla="*/ 46669 h 108497"/>
                  <a:gd name="connsiteX27" fmla="*/ 17628 w 59130"/>
                  <a:gd name="connsiteY27" fmla="*/ 50401 h 108497"/>
                  <a:gd name="connsiteX28" fmla="*/ 29288 w 59130"/>
                  <a:gd name="connsiteY28" fmla="*/ 55524 h 108497"/>
                  <a:gd name="connsiteX29" fmla="*/ 33484 w 59130"/>
                  <a:gd name="connsiteY29" fmla="*/ 58012 h 108497"/>
                  <a:gd name="connsiteX30" fmla="*/ 34106 w 59130"/>
                  <a:gd name="connsiteY30" fmla="*/ 58792 h 108497"/>
                  <a:gd name="connsiteX31" fmla="*/ 34106 w 59130"/>
                  <a:gd name="connsiteY31" fmla="*/ 58792 h 108497"/>
                  <a:gd name="connsiteX32" fmla="*/ 33484 w 59130"/>
                  <a:gd name="connsiteY32" fmla="*/ 59720 h 108497"/>
                  <a:gd name="connsiteX33" fmla="*/ 31776 w 59130"/>
                  <a:gd name="connsiteY33" fmla="*/ 61280 h 108497"/>
                  <a:gd name="connsiteX34" fmla="*/ 26947 w 59130"/>
                  <a:gd name="connsiteY34" fmla="*/ 64379 h 108497"/>
                  <a:gd name="connsiteX35" fmla="*/ 15921 w 59130"/>
                  <a:gd name="connsiteY35" fmla="*/ 70599 h 108497"/>
                  <a:gd name="connsiteX36" fmla="*/ 5347 w 59130"/>
                  <a:gd name="connsiteY36" fmla="*/ 79148 h 108497"/>
                  <a:gd name="connsiteX37" fmla="*/ 1468 w 59130"/>
                  <a:gd name="connsiteY37" fmla="*/ 85210 h 108497"/>
                  <a:gd name="connsiteX38" fmla="*/ 383 w 59130"/>
                  <a:gd name="connsiteY38" fmla="*/ 88783 h 108497"/>
                  <a:gd name="connsiteX39" fmla="*/ -92 w 59130"/>
                  <a:gd name="connsiteY39" fmla="*/ 92198 h 108497"/>
                  <a:gd name="connsiteX40" fmla="*/ 530 w 59130"/>
                  <a:gd name="connsiteY40" fmla="*/ 99346 h 108497"/>
                  <a:gd name="connsiteX41" fmla="*/ 4578 w 59130"/>
                  <a:gd name="connsiteY41" fmla="*/ 105566 h 108497"/>
                  <a:gd name="connsiteX42" fmla="*/ 11103 w 59130"/>
                  <a:gd name="connsiteY42" fmla="*/ 108212 h 108497"/>
                  <a:gd name="connsiteX43" fmla="*/ 17787 w 59130"/>
                  <a:gd name="connsiteY43" fmla="*/ 108212 h 108497"/>
                  <a:gd name="connsiteX44" fmla="*/ 30057 w 59130"/>
                  <a:gd name="connsiteY44" fmla="*/ 104944 h 108497"/>
                  <a:gd name="connsiteX45" fmla="*/ 17628 w 59130"/>
                  <a:gd name="connsiteY45" fmla="*/ 106029 h 108497"/>
                  <a:gd name="connsiteX46" fmla="*/ 11725 w 59130"/>
                  <a:gd name="connsiteY46" fmla="*/ 105102 h 108497"/>
                  <a:gd name="connsiteX47" fmla="*/ 7066 w 59130"/>
                  <a:gd name="connsiteY47" fmla="*/ 102456 h 108497"/>
                  <a:gd name="connsiteX48" fmla="*/ 5200 w 59130"/>
                  <a:gd name="connsiteY48" fmla="*/ 92662 h 108497"/>
                  <a:gd name="connsiteX49" fmla="*/ 5664 w 59130"/>
                  <a:gd name="connsiteY49" fmla="*/ 90186 h 108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9130" h="108497">
                    <a:moveTo>
                      <a:pt x="5664" y="90186"/>
                    </a:moveTo>
                    <a:cubicBezTo>
                      <a:pt x="5970" y="89405"/>
                      <a:pt x="6286" y="88625"/>
                      <a:pt x="6749" y="87845"/>
                    </a:cubicBezTo>
                    <a:cubicBezTo>
                      <a:pt x="7688" y="86295"/>
                      <a:pt x="8774" y="85051"/>
                      <a:pt x="10165" y="83807"/>
                    </a:cubicBezTo>
                    <a:cubicBezTo>
                      <a:pt x="12811" y="81319"/>
                      <a:pt x="16226" y="79306"/>
                      <a:pt x="19800" y="77441"/>
                    </a:cubicBezTo>
                    <a:cubicBezTo>
                      <a:pt x="23374" y="75574"/>
                      <a:pt x="27105" y="73867"/>
                      <a:pt x="30995" y="72001"/>
                    </a:cubicBezTo>
                    <a:cubicBezTo>
                      <a:pt x="32862" y="71062"/>
                      <a:pt x="34875" y="69977"/>
                      <a:pt x="36899" y="68574"/>
                    </a:cubicBezTo>
                    <a:cubicBezTo>
                      <a:pt x="37985" y="67952"/>
                      <a:pt x="38923" y="67183"/>
                      <a:pt x="40009" y="66098"/>
                    </a:cubicBezTo>
                    <a:cubicBezTo>
                      <a:pt x="41094" y="65001"/>
                      <a:pt x="42180" y="63757"/>
                      <a:pt x="42802" y="61744"/>
                    </a:cubicBezTo>
                    <a:cubicBezTo>
                      <a:pt x="43583" y="59878"/>
                      <a:pt x="43424" y="57390"/>
                      <a:pt x="42802" y="55682"/>
                    </a:cubicBezTo>
                    <a:cubicBezTo>
                      <a:pt x="42180" y="53816"/>
                      <a:pt x="40936" y="52414"/>
                      <a:pt x="39850" y="51328"/>
                    </a:cubicBezTo>
                    <a:cubicBezTo>
                      <a:pt x="37521" y="49304"/>
                      <a:pt x="35349" y="48219"/>
                      <a:pt x="33325" y="47133"/>
                    </a:cubicBezTo>
                    <a:cubicBezTo>
                      <a:pt x="29288" y="45108"/>
                      <a:pt x="25398" y="43864"/>
                      <a:pt x="21824" y="42157"/>
                    </a:cubicBezTo>
                    <a:cubicBezTo>
                      <a:pt x="18409" y="40449"/>
                      <a:pt x="15458" y="38583"/>
                      <a:pt x="13738" y="36095"/>
                    </a:cubicBezTo>
                    <a:cubicBezTo>
                      <a:pt x="12030" y="33766"/>
                      <a:pt x="11409" y="30656"/>
                      <a:pt x="11883" y="27241"/>
                    </a:cubicBezTo>
                    <a:cubicBezTo>
                      <a:pt x="12347" y="23667"/>
                      <a:pt x="13433" y="20252"/>
                      <a:pt x="15299" y="17300"/>
                    </a:cubicBezTo>
                    <a:cubicBezTo>
                      <a:pt x="19178" y="11386"/>
                      <a:pt x="26483" y="7507"/>
                      <a:pt x="34253" y="5324"/>
                    </a:cubicBezTo>
                    <a:cubicBezTo>
                      <a:pt x="38143" y="4238"/>
                      <a:pt x="42180" y="3458"/>
                      <a:pt x="46376" y="2994"/>
                    </a:cubicBezTo>
                    <a:cubicBezTo>
                      <a:pt x="48400" y="2689"/>
                      <a:pt x="50571" y="2531"/>
                      <a:pt x="52596" y="2372"/>
                    </a:cubicBezTo>
                    <a:cubicBezTo>
                      <a:pt x="54620" y="2225"/>
                      <a:pt x="56791" y="2067"/>
                      <a:pt x="58962" y="2067"/>
                    </a:cubicBezTo>
                    <a:cubicBezTo>
                      <a:pt x="50571" y="-115"/>
                      <a:pt x="41875" y="-579"/>
                      <a:pt x="33167" y="506"/>
                    </a:cubicBezTo>
                    <a:cubicBezTo>
                      <a:pt x="28813" y="1128"/>
                      <a:pt x="24471" y="2225"/>
                      <a:pt x="20275" y="4080"/>
                    </a:cubicBezTo>
                    <a:cubicBezTo>
                      <a:pt x="16079" y="5946"/>
                      <a:pt x="12189" y="8751"/>
                      <a:pt x="9079" y="12630"/>
                    </a:cubicBezTo>
                    <a:cubicBezTo>
                      <a:pt x="7530" y="14495"/>
                      <a:pt x="6286" y="16678"/>
                      <a:pt x="5347" y="18849"/>
                    </a:cubicBezTo>
                    <a:cubicBezTo>
                      <a:pt x="4420" y="21179"/>
                      <a:pt x="3798" y="23350"/>
                      <a:pt x="3334" y="25838"/>
                    </a:cubicBezTo>
                    <a:cubicBezTo>
                      <a:pt x="2859" y="28326"/>
                      <a:pt x="2859" y="30814"/>
                      <a:pt x="3176" y="33460"/>
                    </a:cubicBezTo>
                    <a:cubicBezTo>
                      <a:pt x="3639" y="36095"/>
                      <a:pt x="4578" y="38742"/>
                      <a:pt x="6128" y="41071"/>
                    </a:cubicBezTo>
                    <a:cubicBezTo>
                      <a:pt x="7688" y="43401"/>
                      <a:pt x="9543" y="45108"/>
                      <a:pt x="11567" y="46669"/>
                    </a:cubicBezTo>
                    <a:cubicBezTo>
                      <a:pt x="13591" y="48219"/>
                      <a:pt x="15605" y="49304"/>
                      <a:pt x="17628" y="50401"/>
                    </a:cubicBezTo>
                    <a:cubicBezTo>
                      <a:pt x="21666" y="52414"/>
                      <a:pt x="25714" y="53975"/>
                      <a:pt x="29288" y="55524"/>
                    </a:cubicBezTo>
                    <a:cubicBezTo>
                      <a:pt x="30995" y="56304"/>
                      <a:pt x="32545" y="57232"/>
                      <a:pt x="33484" y="58012"/>
                    </a:cubicBezTo>
                    <a:cubicBezTo>
                      <a:pt x="33948" y="58317"/>
                      <a:pt x="34106" y="58634"/>
                      <a:pt x="34106" y="58792"/>
                    </a:cubicBezTo>
                    <a:cubicBezTo>
                      <a:pt x="34106" y="58939"/>
                      <a:pt x="34106" y="58792"/>
                      <a:pt x="34106" y="58792"/>
                    </a:cubicBezTo>
                    <a:cubicBezTo>
                      <a:pt x="34106" y="58792"/>
                      <a:pt x="33948" y="59256"/>
                      <a:pt x="33484" y="59720"/>
                    </a:cubicBezTo>
                    <a:cubicBezTo>
                      <a:pt x="33009" y="60183"/>
                      <a:pt x="32387" y="60658"/>
                      <a:pt x="31776" y="61280"/>
                    </a:cubicBezTo>
                    <a:cubicBezTo>
                      <a:pt x="30374" y="62366"/>
                      <a:pt x="28666" y="63293"/>
                      <a:pt x="26947" y="64379"/>
                    </a:cubicBezTo>
                    <a:cubicBezTo>
                      <a:pt x="23374" y="66403"/>
                      <a:pt x="19653" y="68427"/>
                      <a:pt x="15921" y="70599"/>
                    </a:cubicBezTo>
                    <a:cubicBezTo>
                      <a:pt x="12189" y="72928"/>
                      <a:pt x="8457" y="75574"/>
                      <a:pt x="5347" y="79148"/>
                    </a:cubicBezTo>
                    <a:cubicBezTo>
                      <a:pt x="3798" y="80856"/>
                      <a:pt x="2395" y="83027"/>
                      <a:pt x="1468" y="85210"/>
                    </a:cubicBezTo>
                    <a:cubicBezTo>
                      <a:pt x="1005" y="86295"/>
                      <a:pt x="530" y="87539"/>
                      <a:pt x="383" y="88783"/>
                    </a:cubicBezTo>
                    <a:cubicBezTo>
                      <a:pt x="66" y="90027"/>
                      <a:pt x="66" y="91113"/>
                      <a:pt x="-92" y="92198"/>
                    </a:cubicBezTo>
                    <a:cubicBezTo>
                      <a:pt x="-239" y="94528"/>
                      <a:pt x="-239" y="96858"/>
                      <a:pt x="530" y="99346"/>
                    </a:cubicBezTo>
                    <a:cubicBezTo>
                      <a:pt x="1152" y="101675"/>
                      <a:pt x="2554" y="104016"/>
                      <a:pt x="4578" y="105566"/>
                    </a:cubicBezTo>
                    <a:cubicBezTo>
                      <a:pt x="6591" y="107115"/>
                      <a:pt x="8921" y="107895"/>
                      <a:pt x="11103" y="108212"/>
                    </a:cubicBezTo>
                    <a:cubicBezTo>
                      <a:pt x="13433" y="108517"/>
                      <a:pt x="15605" y="108517"/>
                      <a:pt x="17787" y="108212"/>
                    </a:cubicBezTo>
                    <a:cubicBezTo>
                      <a:pt x="22141" y="107737"/>
                      <a:pt x="26178" y="106493"/>
                      <a:pt x="30057" y="104944"/>
                    </a:cubicBezTo>
                    <a:cubicBezTo>
                      <a:pt x="25861" y="105724"/>
                      <a:pt x="21666" y="106188"/>
                      <a:pt x="17628" y="106029"/>
                    </a:cubicBezTo>
                    <a:cubicBezTo>
                      <a:pt x="15605" y="105882"/>
                      <a:pt x="13591" y="105724"/>
                      <a:pt x="11725" y="105102"/>
                    </a:cubicBezTo>
                    <a:cubicBezTo>
                      <a:pt x="9860" y="104638"/>
                      <a:pt x="8152" y="103700"/>
                      <a:pt x="7066" y="102456"/>
                    </a:cubicBezTo>
                    <a:cubicBezTo>
                      <a:pt x="4725" y="100126"/>
                      <a:pt x="4420" y="96394"/>
                      <a:pt x="5200" y="92662"/>
                    </a:cubicBezTo>
                    <a:cubicBezTo>
                      <a:pt x="5200" y="92040"/>
                      <a:pt x="5506" y="90955"/>
                      <a:pt x="5664" y="90186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14" name="Content Placeholder 5">
              <a:extLst>
                <a:ext uri="{FF2B5EF4-FFF2-40B4-BE49-F238E27FC236}">
                  <a16:creationId xmlns:a16="http://schemas.microsoft.com/office/drawing/2014/main" id="{BF22233B-F767-2C39-0F53-4EE1F15023A1}"/>
                </a:ext>
              </a:extLst>
            </p:cNvPr>
            <p:cNvGrpSpPr/>
            <p:nvPr/>
          </p:nvGrpSpPr>
          <p:grpSpPr>
            <a:xfrm>
              <a:off x="9864475" y="6089157"/>
              <a:ext cx="144455" cy="139474"/>
              <a:chOff x="9864475" y="6089157"/>
              <a:chExt cx="144455" cy="139474"/>
            </a:xfrm>
            <a:solidFill>
              <a:srgbClr val="262261"/>
            </a:solidFill>
          </p:grpSpPr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8698B5D8-B41E-AED8-70E9-D4439BB9C376}"/>
                  </a:ext>
                </a:extLst>
              </p:cNvPr>
              <p:cNvSpPr/>
              <p:nvPr/>
            </p:nvSpPr>
            <p:spPr>
              <a:xfrm>
                <a:off x="9906201" y="6155201"/>
                <a:ext cx="48650" cy="55639"/>
              </a:xfrm>
              <a:custGeom>
                <a:avLst/>
                <a:gdLst>
                  <a:gd name="connsiteX0" fmla="*/ 48483 w 48650"/>
                  <a:gd name="connsiteY0" fmla="*/ 10200 h 55639"/>
                  <a:gd name="connsiteX1" fmla="*/ 36823 w 48650"/>
                  <a:gd name="connsiteY1" fmla="*/ -57 h 55639"/>
                  <a:gd name="connsiteX2" fmla="*/ -168 w 48650"/>
                  <a:gd name="connsiteY2" fmla="*/ 45484 h 55639"/>
                  <a:gd name="connsiteX3" fmla="*/ 11650 w 48650"/>
                  <a:gd name="connsiteY3" fmla="*/ 55582 h 5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650" h="55639">
                    <a:moveTo>
                      <a:pt x="48483" y="10200"/>
                    </a:moveTo>
                    <a:lnTo>
                      <a:pt x="36823" y="-57"/>
                    </a:lnTo>
                    <a:lnTo>
                      <a:pt x="-168" y="45484"/>
                    </a:lnTo>
                    <a:lnTo>
                      <a:pt x="11650" y="55582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B000B908-B20F-2E97-3F2D-2C843E784D46}"/>
                  </a:ext>
                </a:extLst>
              </p:cNvPr>
              <p:cNvSpPr/>
              <p:nvPr/>
            </p:nvSpPr>
            <p:spPr>
              <a:xfrm>
                <a:off x="9897504" y="6208816"/>
                <a:ext cx="13977" cy="15074"/>
              </a:xfrm>
              <a:custGeom>
                <a:avLst/>
                <a:gdLst>
                  <a:gd name="connsiteX0" fmla="*/ 9467 w 13977"/>
                  <a:gd name="connsiteY0" fmla="*/ 4919 h 15074"/>
                  <a:gd name="connsiteX1" fmla="*/ 3247 w 13977"/>
                  <a:gd name="connsiteY1" fmla="*/ -57 h 15074"/>
                  <a:gd name="connsiteX2" fmla="*/ -168 w 13977"/>
                  <a:gd name="connsiteY2" fmla="*/ 15018 h 15074"/>
                  <a:gd name="connsiteX3" fmla="*/ 13809 w 13977"/>
                  <a:gd name="connsiteY3" fmla="*/ 8651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77" h="15074">
                    <a:moveTo>
                      <a:pt x="9467" y="4919"/>
                    </a:moveTo>
                    <a:lnTo>
                      <a:pt x="3247" y="-57"/>
                    </a:lnTo>
                    <a:lnTo>
                      <a:pt x="-168" y="15018"/>
                    </a:lnTo>
                    <a:lnTo>
                      <a:pt x="13809" y="865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7A8F6348-64BC-1033-0A36-111D728F85F2}"/>
                  </a:ext>
                </a:extLst>
              </p:cNvPr>
              <p:cNvSpPr/>
              <p:nvPr/>
            </p:nvSpPr>
            <p:spPr>
              <a:xfrm>
                <a:off x="9990904" y="6089157"/>
                <a:ext cx="18026" cy="17404"/>
              </a:xfrm>
              <a:custGeom>
                <a:avLst/>
                <a:gdLst>
                  <a:gd name="connsiteX0" fmla="*/ -168 w 18026"/>
                  <a:gd name="connsiteY0" fmla="*/ 7248 h 17404"/>
                  <a:gd name="connsiteX1" fmla="*/ 11638 w 18026"/>
                  <a:gd name="connsiteY1" fmla="*/ 17347 h 17404"/>
                  <a:gd name="connsiteX2" fmla="*/ 17858 w 18026"/>
                  <a:gd name="connsiteY2" fmla="*/ 9725 h 17404"/>
                  <a:gd name="connsiteX3" fmla="*/ 5736 w 18026"/>
                  <a:gd name="connsiteY3" fmla="*/ -57 h 1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6" h="17404">
                    <a:moveTo>
                      <a:pt x="-168" y="7248"/>
                    </a:moveTo>
                    <a:lnTo>
                      <a:pt x="11638" y="17347"/>
                    </a:lnTo>
                    <a:lnTo>
                      <a:pt x="17858" y="9725"/>
                    </a:lnTo>
                    <a:lnTo>
                      <a:pt x="5736" y="-57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58927D24-B631-44F2-1BD5-242406EF4D7B}"/>
                  </a:ext>
                </a:extLst>
              </p:cNvPr>
              <p:cNvSpPr/>
              <p:nvPr/>
            </p:nvSpPr>
            <p:spPr>
              <a:xfrm>
                <a:off x="9948937" y="6103768"/>
                <a:ext cx="52714" cy="65421"/>
              </a:xfrm>
              <a:custGeom>
                <a:avLst/>
                <a:gdLst>
                  <a:gd name="connsiteX0" fmla="*/ 18639 w 52714"/>
                  <a:gd name="connsiteY0" fmla="*/ 59461 h 65421"/>
                  <a:gd name="connsiteX1" fmla="*/ 25944 w 52714"/>
                  <a:gd name="connsiteY1" fmla="*/ 65365 h 65421"/>
                  <a:gd name="connsiteX2" fmla="*/ 44434 w 52714"/>
                  <a:gd name="connsiteY2" fmla="*/ 42679 h 65421"/>
                  <a:gd name="connsiteX3" fmla="*/ 52203 w 52714"/>
                  <a:gd name="connsiteY3" fmla="*/ 19055 h 65421"/>
                  <a:gd name="connsiteX4" fmla="*/ 47861 w 52714"/>
                  <a:gd name="connsiteY4" fmla="*/ 10189 h 65421"/>
                  <a:gd name="connsiteX5" fmla="*/ 36043 w 52714"/>
                  <a:gd name="connsiteY5" fmla="*/ -57 h 65421"/>
                  <a:gd name="connsiteX6" fmla="*/ -168 w 52714"/>
                  <a:gd name="connsiteY6" fmla="*/ 44228 h 65421"/>
                  <a:gd name="connsiteX7" fmla="*/ 11650 w 52714"/>
                  <a:gd name="connsiteY7" fmla="*/ 54486 h 65421"/>
                  <a:gd name="connsiteX8" fmla="*/ 41641 w 52714"/>
                  <a:gd name="connsiteY8" fmla="*/ 17494 h 65421"/>
                  <a:gd name="connsiteX9" fmla="*/ 42885 w 52714"/>
                  <a:gd name="connsiteY9" fmla="*/ 20763 h 65421"/>
                  <a:gd name="connsiteX10" fmla="*/ 37287 w 52714"/>
                  <a:gd name="connsiteY10" fmla="*/ 36618 h 65421"/>
                  <a:gd name="connsiteX11" fmla="*/ 18639 w 52714"/>
                  <a:gd name="connsiteY11" fmla="*/ 59461 h 6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14" h="65421">
                    <a:moveTo>
                      <a:pt x="18639" y="59461"/>
                    </a:moveTo>
                    <a:lnTo>
                      <a:pt x="25944" y="65365"/>
                    </a:lnTo>
                    <a:lnTo>
                      <a:pt x="44434" y="42679"/>
                    </a:lnTo>
                    <a:cubicBezTo>
                      <a:pt x="50654" y="35521"/>
                      <a:pt x="53606" y="26507"/>
                      <a:pt x="52203" y="19055"/>
                    </a:cubicBezTo>
                    <a:cubicBezTo>
                      <a:pt x="51581" y="15628"/>
                      <a:pt x="50032" y="12677"/>
                      <a:pt x="47861" y="10189"/>
                    </a:cubicBezTo>
                    <a:lnTo>
                      <a:pt x="36043" y="-57"/>
                    </a:lnTo>
                    <a:lnTo>
                      <a:pt x="-168" y="44228"/>
                    </a:lnTo>
                    <a:lnTo>
                      <a:pt x="11650" y="54486"/>
                    </a:lnTo>
                    <a:lnTo>
                      <a:pt x="41641" y="17494"/>
                    </a:lnTo>
                    <a:cubicBezTo>
                      <a:pt x="42263" y="18433"/>
                      <a:pt x="42727" y="19518"/>
                      <a:pt x="42885" y="20763"/>
                    </a:cubicBezTo>
                    <a:cubicBezTo>
                      <a:pt x="43813" y="25422"/>
                      <a:pt x="41482" y="31642"/>
                      <a:pt x="37287" y="36618"/>
                    </a:cubicBezTo>
                    <a:lnTo>
                      <a:pt x="18639" y="5946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830842A8-05B4-7429-85E6-D65987B4EECC}"/>
                  </a:ext>
                </a:extLst>
              </p:cNvPr>
              <p:cNvSpPr/>
              <p:nvPr/>
            </p:nvSpPr>
            <p:spPr>
              <a:xfrm>
                <a:off x="9864475" y="6120134"/>
                <a:ext cx="59130" cy="108497"/>
              </a:xfrm>
              <a:custGeom>
                <a:avLst/>
                <a:gdLst>
                  <a:gd name="connsiteX0" fmla="*/ 5664 w 59130"/>
                  <a:gd name="connsiteY0" fmla="*/ 90186 h 108497"/>
                  <a:gd name="connsiteX1" fmla="*/ 6749 w 59130"/>
                  <a:gd name="connsiteY1" fmla="*/ 87845 h 108497"/>
                  <a:gd name="connsiteX2" fmla="*/ 10165 w 59130"/>
                  <a:gd name="connsiteY2" fmla="*/ 83807 h 108497"/>
                  <a:gd name="connsiteX3" fmla="*/ 19800 w 59130"/>
                  <a:gd name="connsiteY3" fmla="*/ 77440 h 108497"/>
                  <a:gd name="connsiteX4" fmla="*/ 30995 w 59130"/>
                  <a:gd name="connsiteY4" fmla="*/ 72001 h 108497"/>
                  <a:gd name="connsiteX5" fmla="*/ 36899 w 59130"/>
                  <a:gd name="connsiteY5" fmla="*/ 68574 h 108497"/>
                  <a:gd name="connsiteX6" fmla="*/ 40009 w 59130"/>
                  <a:gd name="connsiteY6" fmla="*/ 66098 h 108497"/>
                  <a:gd name="connsiteX7" fmla="*/ 42802 w 59130"/>
                  <a:gd name="connsiteY7" fmla="*/ 61744 h 108497"/>
                  <a:gd name="connsiteX8" fmla="*/ 42802 w 59130"/>
                  <a:gd name="connsiteY8" fmla="*/ 55682 h 108497"/>
                  <a:gd name="connsiteX9" fmla="*/ 39850 w 59130"/>
                  <a:gd name="connsiteY9" fmla="*/ 51328 h 108497"/>
                  <a:gd name="connsiteX10" fmla="*/ 33325 w 59130"/>
                  <a:gd name="connsiteY10" fmla="*/ 47133 h 108497"/>
                  <a:gd name="connsiteX11" fmla="*/ 21824 w 59130"/>
                  <a:gd name="connsiteY11" fmla="*/ 42157 h 108497"/>
                  <a:gd name="connsiteX12" fmla="*/ 13738 w 59130"/>
                  <a:gd name="connsiteY12" fmla="*/ 36096 h 108497"/>
                  <a:gd name="connsiteX13" fmla="*/ 11883 w 59130"/>
                  <a:gd name="connsiteY13" fmla="*/ 27240 h 108497"/>
                  <a:gd name="connsiteX14" fmla="*/ 15299 w 59130"/>
                  <a:gd name="connsiteY14" fmla="*/ 17300 h 108497"/>
                  <a:gd name="connsiteX15" fmla="*/ 34253 w 59130"/>
                  <a:gd name="connsiteY15" fmla="*/ 5324 h 108497"/>
                  <a:gd name="connsiteX16" fmla="*/ 46376 w 59130"/>
                  <a:gd name="connsiteY16" fmla="*/ 2995 h 108497"/>
                  <a:gd name="connsiteX17" fmla="*/ 52596 w 59130"/>
                  <a:gd name="connsiteY17" fmla="*/ 2372 h 108497"/>
                  <a:gd name="connsiteX18" fmla="*/ 58962 w 59130"/>
                  <a:gd name="connsiteY18" fmla="*/ 2067 h 108497"/>
                  <a:gd name="connsiteX19" fmla="*/ 33167 w 59130"/>
                  <a:gd name="connsiteY19" fmla="*/ 507 h 108497"/>
                  <a:gd name="connsiteX20" fmla="*/ 20275 w 59130"/>
                  <a:gd name="connsiteY20" fmla="*/ 4080 h 108497"/>
                  <a:gd name="connsiteX21" fmla="*/ 9079 w 59130"/>
                  <a:gd name="connsiteY21" fmla="*/ 12630 h 108497"/>
                  <a:gd name="connsiteX22" fmla="*/ 5347 w 59130"/>
                  <a:gd name="connsiteY22" fmla="*/ 18849 h 108497"/>
                  <a:gd name="connsiteX23" fmla="*/ 3334 w 59130"/>
                  <a:gd name="connsiteY23" fmla="*/ 25838 h 108497"/>
                  <a:gd name="connsiteX24" fmla="*/ 3176 w 59130"/>
                  <a:gd name="connsiteY24" fmla="*/ 33461 h 108497"/>
                  <a:gd name="connsiteX25" fmla="*/ 6128 w 59130"/>
                  <a:gd name="connsiteY25" fmla="*/ 41071 h 108497"/>
                  <a:gd name="connsiteX26" fmla="*/ 11567 w 59130"/>
                  <a:gd name="connsiteY26" fmla="*/ 46669 h 108497"/>
                  <a:gd name="connsiteX27" fmla="*/ 17628 w 59130"/>
                  <a:gd name="connsiteY27" fmla="*/ 50401 h 108497"/>
                  <a:gd name="connsiteX28" fmla="*/ 29288 w 59130"/>
                  <a:gd name="connsiteY28" fmla="*/ 55524 h 108497"/>
                  <a:gd name="connsiteX29" fmla="*/ 33484 w 59130"/>
                  <a:gd name="connsiteY29" fmla="*/ 58012 h 108497"/>
                  <a:gd name="connsiteX30" fmla="*/ 34106 w 59130"/>
                  <a:gd name="connsiteY30" fmla="*/ 58792 h 108497"/>
                  <a:gd name="connsiteX31" fmla="*/ 34106 w 59130"/>
                  <a:gd name="connsiteY31" fmla="*/ 58792 h 108497"/>
                  <a:gd name="connsiteX32" fmla="*/ 33484 w 59130"/>
                  <a:gd name="connsiteY32" fmla="*/ 59720 h 108497"/>
                  <a:gd name="connsiteX33" fmla="*/ 31776 w 59130"/>
                  <a:gd name="connsiteY33" fmla="*/ 61280 h 108497"/>
                  <a:gd name="connsiteX34" fmla="*/ 26947 w 59130"/>
                  <a:gd name="connsiteY34" fmla="*/ 64379 h 108497"/>
                  <a:gd name="connsiteX35" fmla="*/ 15921 w 59130"/>
                  <a:gd name="connsiteY35" fmla="*/ 70599 h 108497"/>
                  <a:gd name="connsiteX36" fmla="*/ 5347 w 59130"/>
                  <a:gd name="connsiteY36" fmla="*/ 79148 h 108497"/>
                  <a:gd name="connsiteX37" fmla="*/ 1468 w 59130"/>
                  <a:gd name="connsiteY37" fmla="*/ 85210 h 108497"/>
                  <a:gd name="connsiteX38" fmla="*/ 383 w 59130"/>
                  <a:gd name="connsiteY38" fmla="*/ 88783 h 108497"/>
                  <a:gd name="connsiteX39" fmla="*/ -92 w 59130"/>
                  <a:gd name="connsiteY39" fmla="*/ 92199 h 108497"/>
                  <a:gd name="connsiteX40" fmla="*/ 530 w 59130"/>
                  <a:gd name="connsiteY40" fmla="*/ 99346 h 108497"/>
                  <a:gd name="connsiteX41" fmla="*/ 4578 w 59130"/>
                  <a:gd name="connsiteY41" fmla="*/ 105565 h 108497"/>
                  <a:gd name="connsiteX42" fmla="*/ 11103 w 59130"/>
                  <a:gd name="connsiteY42" fmla="*/ 108212 h 108497"/>
                  <a:gd name="connsiteX43" fmla="*/ 17787 w 59130"/>
                  <a:gd name="connsiteY43" fmla="*/ 108212 h 108497"/>
                  <a:gd name="connsiteX44" fmla="*/ 30057 w 59130"/>
                  <a:gd name="connsiteY44" fmla="*/ 104944 h 108497"/>
                  <a:gd name="connsiteX45" fmla="*/ 17628 w 59130"/>
                  <a:gd name="connsiteY45" fmla="*/ 106029 h 108497"/>
                  <a:gd name="connsiteX46" fmla="*/ 11725 w 59130"/>
                  <a:gd name="connsiteY46" fmla="*/ 105102 h 108497"/>
                  <a:gd name="connsiteX47" fmla="*/ 7066 w 59130"/>
                  <a:gd name="connsiteY47" fmla="*/ 102456 h 108497"/>
                  <a:gd name="connsiteX48" fmla="*/ 5200 w 59130"/>
                  <a:gd name="connsiteY48" fmla="*/ 92662 h 108497"/>
                  <a:gd name="connsiteX49" fmla="*/ 5664 w 59130"/>
                  <a:gd name="connsiteY49" fmla="*/ 90186 h 108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9130" h="108497">
                    <a:moveTo>
                      <a:pt x="5664" y="90186"/>
                    </a:moveTo>
                    <a:cubicBezTo>
                      <a:pt x="5970" y="89405"/>
                      <a:pt x="6286" y="88625"/>
                      <a:pt x="6749" y="87845"/>
                    </a:cubicBezTo>
                    <a:cubicBezTo>
                      <a:pt x="7688" y="86295"/>
                      <a:pt x="8774" y="85051"/>
                      <a:pt x="10165" y="83807"/>
                    </a:cubicBezTo>
                    <a:cubicBezTo>
                      <a:pt x="12811" y="81319"/>
                      <a:pt x="16226" y="79306"/>
                      <a:pt x="19800" y="77440"/>
                    </a:cubicBezTo>
                    <a:cubicBezTo>
                      <a:pt x="23374" y="75575"/>
                      <a:pt x="27105" y="73867"/>
                      <a:pt x="30995" y="72001"/>
                    </a:cubicBezTo>
                    <a:cubicBezTo>
                      <a:pt x="32862" y="71062"/>
                      <a:pt x="34875" y="69977"/>
                      <a:pt x="36899" y="68574"/>
                    </a:cubicBezTo>
                    <a:cubicBezTo>
                      <a:pt x="37985" y="67952"/>
                      <a:pt x="38923" y="67183"/>
                      <a:pt x="40009" y="66098"/>
                    </a:cubicBezTo>
                    <a:cubicBezTo>
                      <a:pt x="41094" y="65001"/>
                      <a:pt x="42180" y="63757"/>
                      <a:pt x="42802" y="61744"/>
                    </a:cubicBezTo>
                    <a:cubicBezTo>
                      <a:pt x="43583" y="59878"/>
                      <a:pt x="43424" y="57390"/>
                      <a:pt x="42802" y="55682"/>
                    </a:cubicBezTo>
                    <a:cubicBezTo>
                      <a:pt x="42180" y="53816"/>
                      <a:pt x="40936" y="52414"/>
                      <a:pt x="39850" y="51328"/>
                    </a:cubicBezTo>
                    <a:cubicBezTo>
                      <a:pt x="37521" y="49304"/>
                      <a:pt x="35349" y="48218"/>
                      <a:pt x="33325" y="47133"/>
                    </a:cubicBezTo>
                    <a:cubicBezTo>
                      <a:pt x="29288" y="45109"/>
                      <a:pt x="25398" y="43864"/>
                      <a:pt x="21824" y="42157"/>
                    </a:cubicBezTo>
                    <a:cubicBezTo>
                      <a:pt x="18409" y="40449"/>
                      <a:pt x="15458" y="38583"/>
                      <a:pt x="13738" y="36096"/>
                    </a:cubicBezTo>
                    <a:cubicBezTo>
                      <a:pt x="12030" y="33766"/>
                      <a:pt x="11409" y="30656"/>
                      <a:pt x="11883" y="27240"/>
                    </a:cubicBezTo>
                    <a:cubicBezTo>
                      <a:pt x="12347" y="23667"/>
                      <a:pt x="13433" y="20252"/>
                      <a:pt x="15299" y="17300"/>
                    </a:cubicBezTo>
                    <a:cubicBezTo>
                      <a:pt x="19178" y="11386"/>
                      <a:pt x="26483" y="7507"/>
                      <a:pt x="34253" y="5324"/>
                    </a:cubicBezTo>
                    <a:cubicBezTo>
                      <a:pt x="38143" y="4238"/>
                      <a:pt x="42180" y="3458"/>
                      <a:pt x="46376" y="2995"/>
                    </a:cubicBezTo>
                    <a:cubicBezTo>
                      <a:pt x="48400" y="2689"/>
                      <a:pt x="50571" y="2531"/>
                      <a:pt x="52596" y="2372"/>
                    </a:cubicBezTo>
                    <a:cubicBezTo>
                      <a:pt x="54620" y="2225"/>
                      <a:pt x="56791" y="2067"/>
                      <a:pt x="58962" y="2067"/>
                    </a:cubicBezTo>
                    <a:cubicBezTo>
                      <a:pt x="50571" y="-116"/>
                      <a:pt x="41875" y="-579"/>
                      <a:pt x="33167" y="507"/>
                    </a:cubicBezTo>
                    <a:cubicBezTo>
                      <a:pt x="28813" y="1128"/>
                      <a:pt x="24471" y="2225"/>
                      <a:pt x="20275" y="4080"/>
                    </a:cubicBezTo>
                    <a:cubicBezTo>
                      <a:pt x="16079" y="5946"/>
                      <a:pt x="12189" y="8751"/>
                      <a:pt x="9079" y="12630"/>
                    </a:cubicBezTo>
                    <a:cubicBezTo>
                      <a:pt x="7530" y="14496"/>
                      <a:pt x="6286" y="16678"/>
                      <a:pt x="5347" y="18849"/>
                    </a:cubicBezTo>
                    <a:cubicBezTo>
                      <a:pt x="4420" y="21179"/>
                      <a:pt x="3798" y="23350"/>
                      <a:pt x="3334" y="25838"/>
                    </a:cubicBezTo>
                    <a:cubicBezTo>
                      <a:pt x="2859" y="28326"/>
                      <a:pt x="2859" y="30814"/>
                      <a:pt x="3176" y="33461"/>
                    </a:cubicBezTo>
                    <a:cubicBezTo>
                      <a:pt x="3639" y="36096"/>
                      <a:pt x="4578" y="38742"/>
                      <a:pt x="6128" y="41071"/>
                    </a:cubicBezTo>
                    <a:cubicBezTo>
                      <a:pt x="7688" y="43401"/>
                      <a:pt x="9543" y="45109"/>
                      <a:pt x="11567" y="46669"/>
                    </a:cubicBezTo>
                    <a:cubicBezTo>
                      <a:pt x="13591" y="48218"/>
                      <a:pt x="15605" y="49304"/>
                      <a:pt x="17628" y="50401"/>
                    </a:cubicBezTo>
                    <a:cubicBezTo>
                      <a:pt x="21666" y="52414"/>
                      <a:pt x="25714" y="53975"/>
                      <a:pt x="29288" y="55524"/>
                    </a:cubicBezTo>
                    <a:cubicBezTo>
                      <a:pt x="30995" y="56304"/>
                      <a:pt x="32545" y="57232"/>
                      <a:pt x="33484" y="58012"/>
                    </a:cubicBezTo>
                    <a:cubicBezTo>
                      <a:pt x="33948" y="58317"/>
                      <a:pt x="34106" y="58634"/>
                      <a:pt x="34106" y="58792"/>
                    </a:cubicBezTo>
                    <a:cubicBezTo>
                      <a:pt x="34106" y="58939"/>
                      <a:pt x="34106" y="58792"/>
                      <a:pt x="34106" y="58792"/>
                    </a:cubicBezTo>
                    <a:cubicBezTo>
                      <a:pt x="34106" y="58792"/>
                      <a:pt x="33948" y="59256"/>
                      <a:pt x="33484" y="59720"/>
                    </a:cubicBezTo>
                    <a:cubicBezTo>
                      <a:pt x="33009" y="60183"/>
                      <a:pt x="32387" y="60658"/>
                      <a:pt x="31776" y="61280"/>
                    </a:cubicBezTo>
                    <a:cubicBezTo>
                      <a:pt x="30374" y="62366"/>
                      <a:pt x="28666" y="63293"/>
                      <a:pt x="26947" y="64379"/>
                    </a:cubicBezTo>
                    <a:cubicBezTo>
                      <a:pt x="23374" y="66403"/>
                      <a:pt x="19653" y="68427"/>
                      <a:pt x="15921" y="70599"/>
                    </a:cubicBezTo>
                    <a:cubicBezTo>
                      <a:pt x="12189" y="72928"/>
                      <a:pt x="8457" y="75575"/>
                      <a:pt x="5347" y="79148"/>
                    </a:cubicBezTo>
                    <a:cubicBezTo>
                      <a:pt x="3798" y="80856"/>
                      <a:pt x="2395" y="83027"/>
                      <a:pt x="1468" y="85210"/>
                    </a:cubicBezTo>
                    <a:cubicBezTo>
                      <a:pt x="1005" y="86295"/>
                      <a:pt x="530" y="87539"/>
                      <a:pt x="383" y="88783"/>
                    </a:cubicBezTo>
                    <a:cubicBezTo>
                      <a:pt x="66" y="90027"/>
                      <a:pt x="66" y="91113"/>
                      <a:pt x="-92" y="92199"/>
                    </a:cubicBezTo>
                    <a:cubicBezTo>
                      <a:pt x="-239" y="94528"/>
                      <a:pt x="-239" y="96858"/>
                      <a:pt x="530" y="99346"/>
                    </a:cubicBezTo>
                    <a:cubicBezTo>
                      <a:pt x="1152" y="101675"/>
                      <a:pt x="2554" y="104016"/>
                      <a:pt x="4578" y="105565"/>
                    </a:cubicBezTo>
                    <a:cubicBezTo>
                      <a:pt x="6591" y="107115"/>
                      <a:pt x="8921" y="107895"/>
                      <a:pt x="11103" y="108212"/>
                    </a:cubicBezTo>
                    <a:cubicBezTo>
                      <a:pt x="13433" y="108517"/>
                      <a:pt x="15605" y="108517"/>
                      <a:pt x="17787" y="108212"/>
                    </a:cubicBezTo>
                    <a:cubicBezTo>
                      <a:pt x="22141" y="107737"/>
                      <a:pt x="26178" y="106493"/>
                      <a:pt x="30057" y="104944"/>
                    </a:cubicBezTo>
                    <a:cubicBezTo>
                      <a:pt x="25861" y="105724"/>
                      <a:pt x="21666" y="106188"/>
                      <a:pt x="17628" y="106029"/>
                    </a:cubicBezTo>
                    <a:cubicBezTo>
                      <a:pt x="15605" y="105882"/>
                      <a:pt x="13591" y="105724"/>
                      <a:pt x="11725" y="105102"/>
                    </a:cubicBezTo>
                    <a:cubicBezTo>
                      <a:pt x="9860" y="104638"/>
                      <a:pt x="8152" y="103700"/>
                      <a:pt x="7066" y="102456"/>
                    </a:cubicBezTo>
                    <a:cubicBezTo>
                      <a:pt x="4725" y="100126"/>
                      <a:pt x="4420" y="96394"/>
                      <a:pt x="5200" y="92662"/>
                    </a:cubicBezTo>
                    <a:cubicBezTo>
                      <a:pt x="5200" y="92040"/>
                      <a:pt x="5506" y="90954"/>
                      <a:pt x="5664" y="90186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E72BFF00-24F8-8C9C-1EBA-FE71361B22F0}"/>
                </a:ext>
              </a:extLst>
            </p:cNvPr>
            <p:cNvSpPr/>
            <p:nvPr/>
          </p:nvSpPr>
          <p:spPr>
            <a:xfrm rot="5400000" flipV="1">
              <a:off x="8620338" y="5623405"/>
              <a:ext cx="976380" cy="109461"/>
            </a:xfrm>
            <a:custGeom>
              <a:avLst/>
              <a:gdLst>
                <a:gd name="connsiteX0" fmla="*/ 554 w 976380"/>
                <a:gd name="connsiteY0" fmla="*/ 174 h 109461"/>
                <a:gd name="connsiteX1" fmla="*/ 976934 w 976380"/>
                <a:gd name="connsiteY1" fmla="*/ 174 h 109461"/>
                <a:gd name="connsiteX2" fmla="*/ 976934 w 976380"/>
                <a:gd name="connsiteY2" fmla="*/ 109635 h 10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6380" h="109461">
                  <a:moveTo>
                    <a:pt x="554" y="174"/>
                  </a:moveTo>
                  <a:lnTo>
                    <a:pt x="976934" y="174"/>
                  </a:lnTo>
                  <a:lnTo>
                    <a:pt x="976934" y="109635"/>
                  </a:lnTo>
                </a:path>
              </a:pathLst>
            </a:custGeom>
            <a:noFill/>
            <a:ln w="7532" cap="flat">
              <a:solidFill>
                <a:srgbClr val="A6A6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333F56B-AFB0-3B90-2E16-C5EAE1B1FAB2}"/>
                </a:ext>
              </a:extLst>
            </p:cNvPr>
            <p:cNvSpPr/>
            <p:nvPr/>
          </p:nvSpPr>
          <p:spPr>
            <a:xfrm rot="5400000" flipV="1">
              <a:off x="8412109" y="5831634"/>
              <a:ext cx="1379780" cy="96404"/>
            </a:xfrm>
            <a:custGeom>
              <a:avLst/>
              <a:gdLst>
                <a:gd name="connsiteX0" fmla="*/ 536 w 1379780"/>
                <a:gd name="connsiteY0" fmla="*/ 192 h 96404"/>
                <a:gd name="connsiteX1" fmla="*/ 1380316 w 1379780"/>
                <a:gd name="connsiteY1" fmla="*/ 192 h 96404"/>
                <a:gd name="connsiteX2" fmla="*/ 1380316 w 1379780"/>
                <a:gd name="connsiteY2" fmla="*/ 96597 h 9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9780" h="96404">
                  <a:moveTo>
                    <a:pt x="536" y="192"/>
                  </a:moveTo>
                  <a:lnTo>
                    <a:pt x="1380316" y="192"/>
                  </a:lnTo>
                  <a:lnTo>
                    <a:pt x="1380316" y="96597"/>
                  </a:lnTo>
                </a:path>
              </a:pathLst>
            </a:custGeom>
            <a:noFill/>
            <a:ln w="7532" cap="flat">
              <a:solidFill>
                <a:srgbClr val="A6A6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02A52649-8AE4-B247-1301-93B2E96180A1}"/>
                </a:ext>
              </a:extLst>
            </p:cNvPr>
            <p:cNvSpPr/>
            <p:nvPr/>
          </p:nvSpPr>
          <p:spPr>
            <a:xfrm rot="5400000" flipV="1">
              <a:off x="6007996" y="5623405"/>
              <a:ext cx="976380" cy="109461"/>
            </a:xfrm>
            <a:custGeom>
              <a:avLst/>
              <a:gdLst>
                <a:gd name="connsiteX0" fmla="*/ 323 w 976380"/>
                <a:gd name="connsiteY0" fmla="*/ 174 h 109461"/>
                <a:gd name="connsiteX1" fmla="*/ 976703 w 976380"/>
                <a:gd name="connsiteY1" fmla="*/ 174 h 109461"/>
                <a:gd name="connsiteX2" fmla="*/ 976703 w 976380"/>
                <a:gd name="connsiteY2" fmla="*/ 109635 h 10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6380" h="109461">
                  <a:moveTo>
                    <a:pt x="323" y="174"/>
                  </a:moveTo>
                  <a:lnTo>
                    <a:pt x="976703" y="174"/>
                  </a:lnTo>
                  <a:lnTo>
                    <a:pt x="976703" y="109635"/>
                  </a:lnTo>
                </a:path>
              </a:pathLst>
            </a:custGeom>
            <a:noFill/>
            <a:ln w="753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8802CBCE-BAD2-B692-12B2-4BAE79FA6322}"/>
                </a:ext>
              </a:extLst>
            </p:cNvPr>
            <p:cNvSpPr/>
            <p:nvPr/>
          </p:nvSpPr>
          <p:spPr>
            <a:xfrm>
              <a:off x="4356603" y="4821787"/>
              <a:ext cx="781949" cy="415316"/>
            </a:xfrm>
            <a:custGeom>
              <a:avLst/>
              <a:gdLst>
                <a:gd name="connsiteX0" fmla="*/ 637684 w 781949"/>
                <a:gd name="connsiteY0" fmla="*/ -57 h 415316"/>
                <a:gd name="connsiteX1" fmla="*/ 781782 w 781949"/>
                <a:gd name="connsiteY1" fmla="*/ 62334 h 415316"/>
                <a:gd name="connsiteX2" fmla="*/ 719379 w 781949"/>
                <a:gd name="connsiteY2" fmla="*/ 206431 h 415316"/>
                <a:gd name="connsiteX3" fmla="*/ 698956 w 781949"/>
                <a:gd name="connsiteY3" fmla="*/ 154806 h 415316"/>
                <a:gd name="connsiteX4" fmla="*/ 40680 w 781949"/>
                <a:gd name="connsiteY4" fmla="*/ 415260 h 415316"/>
                <a:gd name="connsiteX5" fmla="*/ -168 w 781949"/>
                <a:gd name="connsiteY5" fmla="*/ 312010 h 415316"/>
                <a:gd name="connsiteX6" fmla="*/ 658108 w 781949"/>
                <a:gd name="connsiteY6" fmla="*/ 51568 h 41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1949" h="415316">
                  <a:moveTo>
                    <a:pt x="637684" y="-57"/>
                  </a:moveTo>
                  <a:lnTo>
                    <a:pt x="781782" y="62334"/>
                  </a:lnTo>
                  <a:lnTo>
                    <a:pt x="719379" y="206431"/>
                  </a:lnTo>
                  <a:lnTo>
                    <a:pt x="698956" y="154806"/>
                  </a:lnTo>
                  <a:lnTo>
                    <a:pt x="40680" y="415260"/>
                  </a:lnTo>
                  <a:lnTo>
                    <a:pt x="-168" y="312010"/>
                  </a:lnTo>
                  <a:lnTo>
                    <a:pt x="658108" y="51568"/>
                  </a:lnTo>
                  <a:close/>
                </a:path>
              </a:pathLst>
            </a:custGeom>
            <a:solidFill>
              <a:srgbClr val="FFFFFF"/>
            </a:solidFill>
            <a:ln w="15065" cap="flat">
              <a:solidFill>
                <a:srgbClr val="A6A6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A3984BC6-8FB4-3F18-F1D4-FD57F69816A2}"/>
                </a:ext>
              </a:extLst>
            </p:cNvPr>
            <p:cNvSpPr txBox="1"/>
            <p:nvPr/>
          </p:nvSpPr>
          <p:spPr>
            <a:xfrm rot="-1295173">
              <a:off x="4396906" y="4942572"/>
              <a:ext cx="646542" cy="2045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12" spc="0" baseline="0">
                  <a:solidFill>
                    <a:srgbClr val="A6A6A6"/>
                  </a:solidFill>
                  <a:latin typeface="Calibri"/>
                  <a:cs typeface="Calibri"/>
                  <a:sym typeface="Calibri"/>
                  <a:rtl val="0"/>
                </a:rPr>
                <a:t>Artifact Push</a:t>
              </a: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91253650-2344-EFC3-A34E-A8680214D1A8}"/>
                </a:ext>
              </a:extLst>
            </p:cNvPr>
            <p:cNvSpPr/>
            <p:nvPr/>
          </p:nvSpPr>
          <p:spPr>
            <a:xfrm>
              <a:off x="6045646" y="4488798"/>
              <a:ext cx="1843340" cy="226176"/>
            </a:xfrm>
            <a:custGeom>
              <a:avLst/>
              <a:gdLst>
                <a:gd name="connsiteX0" fmla="*/ 1730084 w 1843340"/>
                <a:gd name="connsiteY0" fmla="*/ -57 h 226176"/>
                <a:gd name="connsiteX1" fmla="*/ 1843173 w 1843340"/>
                <a:gd name="connsiteY1" fmla="*/ 113031 h 226176"/>
                <a:gd name="connsiteX2" fmla="*/ 1730084 w 1843340"/>
                <a:gd name="connsiteY2" fmla="*/ 226120 h 226176"/>
                <a:gd name="connsiteX3" fmla="*/ 1730084 w 1843340"/>
                <a:gd name="connsiteY3" fmla="*/ 169576 h 226176"/>
                <a:gd name="connsiteX4" fmla="*/ -168 w 1843340"/>
                <a:gd name="connsiteY4" fmla="*/ 169576 h 226176"/>
                <a:gd name="connsiteX5" fmla="*/ -168 w 1843340"/>
                <a:gd name="connsiteY5" fmla="*/ 56487 h 226176"/>
                <a:gd name="connsiteX6" fmla="*/ 1730084 w 1843340"/>
                <a:gd name="connsiteY6" fmla="*/ 56487 h 226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340" h="226176">
                  <a:moveTo>
                    <a:pt x="1730084" y="-57"/>
                  </a:moveTo>
                  <a:lnTo>
                    <a:pt x="1843173" y="113031"/>
                  </a:lnTo>
                  <a:lnTo>
                    <a:pt x="1730084" y="226120"/>
                  </a:lnTo>
                  <a:lnTo>
                    <a:pt x="1730084" y="169576"/>
                  </a:lnTo>
                  <a:lnTo>
                    <a:pt x="-168" y="169576"/>
                  </a:lnTo>
                  <a:lnTo>
                    <a:pt x="-168" y="56487"/>
                  </a:lnTo>
                  <a:lnTo>
                    <a:pt x="1730084" y="56487"/>
                  </a:lnTo>
                  <a:close/>
                </a:path>
              </a:pathLst>
            </a:custGeom>
            <a:solidFill>
              <a:srgbClr val="FFFFFF"/>
            </a:solidFill>
            <a:ln w="15065" cap="flat">
              <a:solidFill>
                <a:srgbClr val="A6A6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E4F8E3F7-8027-3303-8F23-4E4C432511CA}"/>
                </a:ext>
              </a:extLst>
            </p:cNvPr>
            <p:cNvSpPr txBox="1"/>
            <p:nvPr/>
          </p:nvSpPr>
          <p:spPr>
            <a:xfrm>
              <a:off x="6526162" y="4482659"/>
              <a:ext cx="725704" cy="2045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12" spc="0" baseline="0">
                  <a:solidFill>
                    <a:srgbClr val="A6A6A6"/>
                  </a:solidFill>
                  <a:latin typeface="Calibri"/>
                  <a:cs typeface="Calibri"/>
                  <a:sym typeface="Calibri"/>
                  <a:rtl val="0"/>
                </a:rPr>
                <a:t>Artifact Import</a:t>
              </a: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56E08E6D-8C9D-5801-E1CD-C324DA6F6600}"/>
                </a:ext>
              </a:extLst>
            </p:cNvPr>
            <p:cNvSpPr/>
            <p:nvPr/>
          </p:nvSpPr>
          <p:spPr>
            <a:xfrm>
              <a:off x="8701007" y="4507718"/>
              <a:ext cx="2385259" cy="593069"/>
            </a:xfrm>
            <a:custGeom>
              <a:avLst/>
              <a:gdLst>
                <a:gd name="connsiteX0" fmla="*/ 2296680 w 2385259"/>
                <a:gd name="connsiteY0" fmla="*/ 374831 h 593069"/>
                <a:gd name="connsiteX1" fmla="*/ 2385092 w 2385259"/>
                <a:gd name="connsiteY1" fmla="*/ 504600 h 593069"/>
                <a:gd name="connsiteX2" fmla="*/ 2255323 w 2385259"/>
                <a:gd name="connsiteY2" fmla="*/ 593012 h 593069"/>
                <a:gd name="connsiteX3" fmla="*/ 2265660 w 2385259"/>
                <a:gd name="connsiteY3" fmla="*/ 538470 h 593069"/>
                <a:gd name="connsiteX4" fmla="*/ -168 w 2385259"/>
                <a:gd name="connsiteY4" fmla="*/ 109039 h 593069"/>
                <a:gd name="connsiteX5" fmla="*/ 20516 w 2385259"/>
                <a:gd name="connsiteY5" fmla="*/ -57 h 593069"/>
                <a:gd name="connsiteX6" fmla="*/ 2286343 w 2385259"/>
                <a:gd name="connsiteY6" fmla="*/ 429385 h 593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5259" h="593069">
                  <a:moveTo>
                    <a:pt x="2296680" y="374831"/>
                  </a:moveTo>
                  <a:lnTo>
                    <a:pt x="2385092" y="504600"/>
                  </a:lnTo>
                  <a:lnTo>
                    <a:pt x="2255323" y="593012"/>
                  </a:lnTo>
                  <a:lnTo>
                    <a:pt x="2265660" y="538470"/>
                  </a:lnTo>
                  <a:lnTo>
                    <a:pt x="-168" y="109039"/>
                  </a:lnTo>
                  <a:lnTo>
                    <a:pt x="20516" y="-57"/>
                  </a:lnTo>
                  <a:lnTo>
                    <a:pt x="2286343" y="429385"/>
                  </a:lnTo>
                  <a:close/>
                </a:path>
              </a:pathLst>
            </a:custGeom>
            <a:noFill/>
            <a:ln w="15065" cap="flat">
              <a:solidFill>
                <a:srgbClr val="A6A6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A5C72743-BED1-9F2B-F98D-0325908751A0}"/>
                </a:ext>
              </a:extLst>
            </p:cNvPr>
            <p:cNvSpPr txBox="1"/>
            <p:nvPr/>
          </p:nvSpPr>
          <p:spPr>
            <a:xfrm rot="643905">
              <a:off x="9341208" y="4654524"/>
              <a:ext cx="929263" cy="2045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12" spc="0" baseline="0">
                  <a:solidFill>
                    <a:srgbClr val="A6A6A6"/>
                  </a:solidFill>
                  <a:latin typeface="Calibri"/>
                  <a:cs typeface="Calibri"/>
                  <a:sym typeface="Calibri"/>
                  <a:rtl val="0"/>
                </a:rPr>
                <a:t>Artifact Deployment</a:t>
              </a: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CA3EE119-ECA2-8119-7E09-8B5150D46429}"/>
                </a:ext>
              </a:extLst>
            </p:cNvPr>
            <p:cNvSpPr/>
            <p:nvPr/>
          </p:nvSpPr>
          <p:spPr>
            <a:xfrm>
              <a:off x="11292947" y="5597064"/>
              <a:ext cx="508897" cy="260103"/>
            </a:xfrm>
            <a:custGeom>
              <a:avLst/>
              <a:gdLst>
                <a:gd name="connsiteX0" fmla="*/ -168 w 508897"/>
                <a:gd name="connsiteY0" fmla="*/ -57 h 260103"/>
                <a:gd name="connsiteX1" fmla="*/ 508730 w 508897"/>
                <a:gd name="connsiteY1" fmla="*/ -57 h 260103"/>
                <a:gd name="connsiteX2" fmla="*/ 508730 w 508897"/>
                <a:gd name="connsiteY2" fmla="*/ 260046 h 260103"/>
                <a:gd name="connsiteX3" fmla="*/ -168 w 508897"/>
                <a:gd name="connsiteY3" fmla="*/ 260046 h 260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897" h="260103">
                  <a:moveTo>
                    <a:pt x="-168" y="-57"/>
                  </a:moveTo>
                  <a:lnTo>
                    <a:pt x="508730" y="-57"/>
                  </a:lnTo>
                  <a:lnTo>
                    <a:pt x="508730" y="260046"/>
                  </a:lnTo>
                  <a:lnTo>
                    <a:pt x="-168" y="260046"/>
                  </a:lnTo>
                  <a:close/>
                </a:path>
              </a:pathLst>
            </a:custGeom>
            <a:noFill/>
            <a:ln w="30130" cap="flat">
              <a:solidFill>
                <a:srgbClr val="A6A6A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8A8A7C9B-9F3B-B2DE-8AA2-1F61024DD5DE}"/>
                </a:ext>
              </a:extLst>
            </p:cNvPr>
            <p:cNvSpPr txBox="1"/>
            <p:nvPr/>
          </p:nvSpPr>
          <p:spPr>
            <a:xfrm>
              <a:off x="11261964" y="5590925"/>
              <a:ext cx="556071" cy="261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58" spc="0" baseline="0">
                  <a:solidFill>
                    <a:srgbClr val="A6A6A6"/>
                  </a:solidFill>
                  <a:latin typeface="Calibri"/>
                  <a:cs typeface="Calibri"/>
                  <a:sym typeface="Calibri"/>
                  <a:rtl val="0"/>
                </a:rPr>
                <a:t>Image</a:t>
              </a:r>
            </a:p>
          </p:txBody>
        </p:sp>
        <p:grpSp>
          <p:nvGrpSpPr>
            <p:cNvPr id="331" name="Content Placeholder 5">
              <a:extLst>
                <a:ext uri="{FF2B5EF4-FFF2-40B4-BE49-F238E27FC236}">
                  <a16:creationId xmlns:a16="http://schemas.microsoft.com/office/drawing/2014/main" id="{D000D56B-5029-EDA9-4715-9A54C40F08A1}"/>
                </a:ext>
              </a:extLst>
            </p:cNvPr>
            <p:cNvGrpSpPr/>
            <p:nvPr/>
          </p:nvGrpSpPr>
          <p:grpSpPr>
            <a:xfrm>
              <a:off x="11888756" y="5670730"/>
              <a:ext cx="144467" cy="139474"/>
              <a:chOff x="11888756" y="5670730"/>
              <a:chExt cx="144467" cy="139474"/>
            </a:xfrm>
            <a:solidFill>
              <a:srgbClr val="262261"/>
            </a:solidFill>
          </p:grpSpPr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9B4E67B2-2552-6E69-76A6-897C64BB4A2C}"/>
                  </a:ext>
                </a:extLst>
              </p:cNvPr>
              <p:cNvSpPr/>
              <p:nvPr/>
            </p:nvSpPr>
            <p:spPr>
              <a:xfrm>
                <a:off x="11930539" y="5736774"/>
                <a:ext cx="48627" cy="55639"/>
              </a:xfrm>
              <a:custGeom>
                <a:avLst/>
                <a:gdLst>
                  <a:gd name="connsiteX0" fmla="*/ 48460 w 48627"/>
                  <a:gd name="connsiteY0" fmla="*/ 10200 h 55639"/>
                  <a:gd name="connsiteX1" fmla="*/ 36812 w 48627"/>
                  <a:gd name="connsiteY1" fmla="*/ -57 h 55639"/>
                  <a:gd name="connsiteX2" fmla="*/ -168 w 48627"/>
                  <a:gd name="connsiteY2" fmla="*/ 45484 h 55639"/>
                  <a:gd name="connsiteX3" fmla="*/ 11593 w 48627"/>
                  <a:gd name="connsiteY3" fmla="*/ 55582 h 5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627" h="55639">
                    <a:moveTo>
                      <a:pt x="48460" y="10200"/>
                    </a:moveTo>
                    <a:lnTo>
                      <a:pt x="36812" y="-57"/>
                    </a:lnTo>
                    <a:lnTo>
                      <a:pt x="-168" y="45484"/>
                    </a:lnTo>
                    <a:lnTo>
                      <a:pt x="11593" y="55582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C569F907-B769-B521-51DF-554A786EA3F4}"/>
                  </a:ext>
                </a:extLst>
              </p:cNvPr>
              <p:cNvSpPr/>
              <p:nvPr/>
            </p:nvSpPr>
            <p:spPr>
              <a:xfrm>
                <a:off x="11921831" y="5790389"/>
                <a:ext cx="13910" cy="15074"/>
              </a:xfrm>
              <a:custGeom>
                <a:avLst/>
                <a:gdLst>
                  <a:gd name="connsiteX0" fmla="*/ 9445 w 13910"/>
                  <a:gd name="connsiteY0" fmla="*/ 4919 h 15074"/>
                  <a:gd name="connsiteX1" fmla="*/ 3225 w 13910"/>
                  <a:gd name="connsiteY1" fmla="*/ -57 h 15074"/>
                  <a:gd name="connsiteX2" fmla="*/ -168 w 13910"/>
                  <a:gd name="connsiteY2" fmla="*/ 15018 h 15074"/>
                  <a:gd name="connsiteX3" fmla="*/ 13742 w 13910"/>
                  <a:gd name="connsiteY3" fmla="*/ 8651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10" h="15074">
                    <a:moveTo>
                      <a:pt x="9445" y="4919"/>
                    </a:moveTo>
                    <a:lnTo>
                      <a:pt x="3225" y="-57"/>
                    </a:lnTo>
                    <a:lnTo>
                      <a:pt x="-168" y="15018"/>
                    </a:lnTo>
                    <a:lnTo>
                      <a:pt x="13742" y="865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FB0A470B-725E-AB34-0D5C-15CF203A4AE7}"/>
                  </a:ext>
                </a:extLst>
              </p:cNvPr>
              <p:cNvSpPr/>
              <p:nvPr/>
            </p:nvSpPr>
            <p:spPr>
              <a:xfrm>
                <a:off x="12015129" y="5670730"/>
                <a:ext cx="18094" cy="17404"/>
              </a:xfrm>
              <a:custGeom>
                <a:avLst/>
                <a:gdLst>
                  <a:gd name="connsiteX0" fmla="*/ -168 w 18094"/>
                  <a:gd name="connsiteY0" fmla="*/ 7248 h 17404"/>
                  <a:gd name="connsiteX1" fmla="*/ 11706 w 18094"/>
                  <a:gd name="connsiteY1" fmla="*/ 17347 h 17404"/>
                  <a:gd name="connsiteX2" fmla="*/ 17927 w 18094"/>
                  <a:gd name="connsiteY2" fmla="*/ 9725 h 17404"/>
                  <a:gd name="connsiteX3" fmla="*/ 5826 w 18094"/>
                  <a:gd name="connsiteY3" fmla="*/ -57 h 1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94" h="17404">
                    <a:moveTo>
                      <a:pt x="-168" y="7248"/>
                    </a:moveTo>
                    <a:lnTo>
                      <a:pt x="11706" y="17347"/>
                    </a:lnTo>
                    <a:lnTo>
                      <a:pt x="17927" y="9725"/>
                    </a:lnTo>
                    <a:lnTo>
                      <a:pt x="5826" y="-57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2201DE8A-2BFD-4C6B-2D70-26725AB41E4B}"/>
                  </a:ext>
                </a:extLst>
              </p:cNvPr>
              <p:cNvSpPr/>
              <p:nvPr/>
            </p:nvSpPr>
            <p:spPr>
              <a:xfrm>
                <a:off x="11973174" y="5685330"/>
                <a:ext cx="52798" cy="65433"/>
              </a:xfrm>
              <a:custGeom>
                <a:avLst/>
                <a:gdLst>
                  <a:gd name="connsiteX0" fmla="*/ 18718 w 52798"/>
                  <a:gd name="connsiteY0" fmla="*/ 59473 h 65433"/>
                  <a:gd name="connsiteX1" fmla="*/ 25955 w 52798"/>
                  <a:gd name="connsiteY1" fmla="*/ 65376 h 65433"/>
                  <a:gd name="connsiteX2" fmla="*/ 44501 w 52798"/>
                  <a:gd name="connsiteY2" fmla="*/ 42691 h 65433"/>
                  <a:gd name="connsiteX3" fmla="*/ 52304 w 52798"/>
                  <a:gd name="connsiteY3" fmla="*/ 19066 h 65433"/>
                  <a:gd name="connsiteX4" fmla="*/ 47895 w 52798"/>
                  <a:gd name="connsiteY4" fmla="*/ 10200 h 65433"/>
                  <a:gd name="connsiteX5" fmla="*/ 36133 w 52798"/>
                  <a:gd name="connsiteY5" fmla="*/ -57 h 65433"/>
                  <a:gd name="connsiteX6" fmla="*/ -168 w 52798"/>
                  <a:gd name="connsiteY6" fmla="*/ 44240 h 65433"/>
                  <a:gd name="connsiteX7" fmla="*/ 11706 w 52798"/>
                  <a:gd name="connsiteY7" fmla="*/ 54497 h 65433"/>
                  <a:gd name="connsiteX8" fmla="*/ 41674 w 52798"/>
                  <a:gd name="connsiteY8" fmla="*/ 17506 h 65433"/>
                  <a:gd name="connsiteX9" fmla="*/ 42919 w 52798"/>
                  <a:gd name="connsiteY9" fmla="*/ 20774 h 65433"/>
                  <a:gd name="connsiteX10" fmla="*/ 37377 w 52798"/>
                  <a:gd name="connsiteY10" fmla="*/ 36629 h 65433"/>
                  <a:gd name="connsiteX11" fmla="*/ 18718 w 52798"/>
                  <a:gd name="connsiteY11" fmla="*/ 59473 h 65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98" h="65433">
                    <a:moveTo>
                      <a:pt x="18718" y="59473"/>
                    </a:moveTo>
                    <a:lnTo>
                      <a:pt x="25955" y="65376"/>
                    </a:lnTo>
                    <a:lnTo>
                      <a:pt x="44501" y="42691"/>
                    </a:lnTo>
                    <a:cubicBezTo>
                      <a:pt x="50722" y="35532"/>
                      <a:pt x="53661" y="26519"/>
                      <a:pt x="52304" y="19066"/>
                    </a:cubicBezTo>
                    <a:cubicBezTo>
                      <a:pt x="51626" y="15640"/>
                      <a:pt x="50043" y="12688"/>
                      <a:pt x="47895" y="10200"/>
                    </a:cubicBezTo>
                    <a:lnTo>
                      <a:pt x="36133" y="-57"/>
                    </a:lnTo>
                    <a:lnTo>
                      <a:pt x="-168" y="44240"/>
                    </a:lnTo>
                    <a:lnTo>
                      <a:pt x="11706" y="54497"/>
                    </a:lnTo>
                    <a:lnTo>
                      <a:pt x="41674" y="17506"/>
                    </a:lnTo>
                    <a:cubicBezTo>
                      <a:pt x="42353" y="18444"/>
                      <a:pt x="42805" y="19530"/>
                      <a:pt x="42919" y="20774"/>
                    </a:cubicBezTo>
                    <a:cubicBezTo>
                      <a:pt x="43823" y="25433"/>
                      <a:pt x="41562" y="31653"/>
                      <a:pt x="37377" y="36629"/>
                    </a:cubicBezTo>
                    <a:lnTo>
                      <a:pt x="18718" y="59473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821237C5-6EC1-FF49-2023-2F3FF7894057}"/>
                  </a:ext>
                </a:extLst>
              </p:cNvPr>
              <p:cNvSpPr/>
              <p:nvPr/>
            </p:nvSpPr>
            <p:spPr>
              <a:xfrm>
                <a:off x="11888756" y="5701707"/>
                <a:ext cx="59085" cy="108497"/>
              </a:xfrm>
              <a:custGeom>
                <a:avLst/>
                <a:gdLst>
                  <a:gd name="connsiteX0" fmla="*/ 5653 w 59085"/>
                  <a:gd name="connsiteY0" fmla="*/ 90186 h 108497"/>
                  <a:gd name="connsiteX1" fmla="*/ 6784 w 59085"/>
                  <a:gd name="connsiteY1" fmla="*/ 87845 h 108497"/>
                  <a:gd name="connsiteX2" fmla="*/ 10176 w 59085"/>
                  <a:gd name="connsiteY2" fmla="*/ 83807 h 108497"/>
                  <a:gd name="connsiteX3" fmla="*/ 19789 w 59085"/>
                  <a:gd name="connsiteY3" fmla="*/ 77441 h 108497"/>
                  <a:gd name="connsiteX4" fmla="*/ 30985 w 59085"/>
                  <a:gd name="connsiteY4" fmla="*/ 72001 h 108497"/>
                  <a:gd name="connsiteX5" fmla="*/ 36866 w 59085"/>
                  <a:gd name="connsiteY5" fmla="*/ 68574 h 108497"/>
                  <a:gd name="connsiteX6" fmla="*/ 40032 w 59085"/>
                  <a:gd name="connsiteY6" fmla="*/ 66098 h 108497"/>
                  <a:gd name="connsiteX7" fmla="*/ 42859 w 59085"/>
                  <a:gd name="connsiteY7" fmla="*/ 61744 h 108497"/>
                  <a:gd name="connsiteX8" fmla="*/ 42859 w 59085"/>
                  <a:gd name="connsiteY8" fmla="*/ 55682 h 108497"/>
                  <a:gd name="connsiteX9" fmla="*/ 39805 w 59085"/>
                  <a:gd name="connsiteY9" fmla="*/ 51328 h 108497"/>
                  <a:gd name="connsiteX10" fmla="*/ 33360 w 59085"/>
                  <a:gd name="connsiteY10" fmla="*/ 47133 h 108497"/>
                  <a:gd name="connsiteX11" fmla="*/ 21825 w 59085"/>
                  <a:gd name="connsiteY11" fmla="*/ 42157 h 108497"/>
                  <a:gd name="connsiteX12" fmla="*/ 13795 w 59085"/>
                  <a:gd name="connsiteY12" fmla="*/ 36095 h 108497"/>
                  <a:gd name="connsiteX13" fmla="*/ 11873 w 59085"/>
                  <a:gd name="connsiteY13" fmla="*/ 27241 h 108497"/>
                  <a:gd name="connsiteX14" fmla="*/ 15265 w 59085"/>
                  <a:gd name="connsiteY14" fmla="*/ 17300 h 108497"/>
                  <a:gd name="connsiteX15" fmla="*/ 34264 w 59085"/>
                  <a:gd name="connsiteY15" fmla="*/ 5324 h 108497"/>
                  <a:gd name="connsiteX16" fmla="*/ 46365 w 59085"/>
                  <a:gd name="connsiteY16" fmla="*/ 2994 h 108497"/>
                  <a:gd name="connsiteX17" fmla="*/ 52584 w 59085"/>
                  <a:gd name="connsiteY17" fmla="*/ 2372 h 108497"/>
                  <a:gd name="connsiteX18" fmla="*/ 58917 w 59085"/>
                  <a:gd name="connsiteY18" fmla="*/ 2067 h 108497"/>
                  <a:gd name="connsiteX19" fmla="*/ 33134 w 59085"/>
                  <a:gd name="connsiteY19" fmla="*/ 506 h 108497"/>
                  <a:gd name="connsiteX20" fmla="*/ 20241 w 59085"/>
                  <a:gd name="connsiteY20" fmla="*/ 4080 h 108497"/>
                  <a:gd name="connsiteX21" fmla="*/ 9046 w 59085"/>
                  <a:gd name="connsiteY21" fmla="*/ 12630 h 108497"/>
                  <a:gd name="connsiteX22" fmla="*/ 5314 w 59085"/>
                  <a:gd name="connsiteY22" fmla="*/ 18849 h 108497"/>
                  <a:gd name="connsiteX23" fmla="*/ 3278 w 59085"/>
                  <a:gd name="connsiteY23" fmla="*/ 25838 h 108497"/>
                  <a:gd name="connsiteX24" fmla="*/ 3165 w 59085"/>
                  <a:gd name="connsiteY24" fmla="*/ 33460 h 108497"/>
                  <a:gd name="connsiteX25" fmla="*/ 6105 w 59085"/>
                  <a:gd name="connsiteY25" fmla="*/ 41071 h 108497"/>
                  <a:gd name="connsiteX26" fmla="*/ 11533 w 59085"/>
                  <a:gd name="connsiteY26" fmla="*/ 46669 h 108497"/>
                  <a:gd name="connsiteX27" fmla="*/ 17641 w 59085"/>
                  <a:gd name="connsiteY27" fmla="*/ 50401 h 108497"/>
                  <a:gd name="connsiteX28" fmla="*/ 29288 w 59085"/>
                  <a:gd name="connsiteY28" fmla="*/ 55524 h 108497"/>
                  <a:gd name="connsiteX29" fmla="*/ 33473 w 59085"/>
                  <a:gd name="connsiteY29" fmla="*/ 58012 h 108497"/>
                  <a:gd name="connsiteX30" fmla="*/ 34151 w 59085"/>
                  <a:gd name="connsiteY30" fmla="*/ 58792 h 108497"/>
                  <a:gd name="connsiteX31" fmla="*/ 34151 w 59085"/>
                  <a:gd name="connsiteY31" fmla="*/ 58792 h 108497"/>
                  <a:gd name="connsiteX32" fmla="*/ 33473 w 59085"/>
                  <a:gd name="connsiteY32" fmla="*/ 59720 h 108497"/>
                  <a:gd name="connsiteX33" fmla="*/ 31777 w 59085"/>
                  <a:gd name="connsiteY33" fmla="*/ 61280 h 108497"/>
                  <a:gd name="connsiteX34" fmla="*/ 26914 w 59085"/>
                  <a:gd name="connsiteY34" fmla="*/ 64379 h 108497"/>
                  <a:gd name="connsiteX35" fmla="*/ 15944 w 59085"/>
                  <a:gd name="connsiteY35" fmla="*/ 70599 h 108497"/>
                  <a:gd name="connsiteX36" fmla="*/ 5314 w 59085"/>
                  <a:gd name="connsiteY36" fmla="*/ 79148 h 108497"/>
                  <a:gd name="connsiteX37" fmla="*/ 1469 w 59085"/>
                  <a:gd name="connsiteY37" fmla="*/ 85210 h 108497"/>
                  <a:gd name="connsiteX38" fmla="*/ 338 w 59085"/>
                  <a:gd name="connsiteY38" fmla="*/ 88783 h 108497"/>
                  <a:gd name="connsiteX39" fmla="*/ -114 w 59085"/>
                  <a:gd name="connsiteY39" fmla="*/ 92198 h 108497"/>
                  <a:gd name="connsiteX40" fmla="*/ 564 w 59085"/>
                  <a:gd name="connsiteY40" fmla="*/ 99346 h 108497"/>
                  <a:gd name="connsiteX41" fmla="*/ 4522 w 59085"/>
                  <a:gd name="connsiteY41" fmla="*/ 105566 h 108497"/>
                  <a:gd name="connsiteX42" fmla="*/ 11081 w 59085"/>
                  <a:gd name="connsiteY42" fmla="*/ 108212 h 108497"/>
                  <a:gd name="connsiteX43" fmla="*/ 17754 w 59085"/>
                  <a:gd name="connsiteY43" fmla="*/ 108212 h 108497"/>
                  <a:gd name="connsiteX44" fmla="*/ 30080 w 59085"/>
                  <a:gd name="connsiteY44" fmla="*/ 104944 h 108497"/>
                  <a:gd name="connsiteX45" fmla="*/ 17641 w 59085"/>
                  <a:gd name="connsiteY45" fmla="*/ 106029 h 108497"/>
                  <a:gd name="connsiteX46" fmla="*/ 11760 w 59085"/>
                  <a:gd name="connsiteY46" fmla="*/ 105102 h 108497"/>
                  <a:gd name="connsiteX47" fmla="*/ 7010 w 59085"/>
                  <a:gd name="connsiteY47" fmla="*/ 102456 h 108497"/>
                  <a:gd name="connsiteX48" fmla="*/ 5200 w 59085"/>
                  <a:gd name="connsiteY48" fmla="*/ 92662 h 108497"/>
                  <a:gd name="connsiteX49" fmla="*/ 5653 w 59085"/>
                  <a:gd name="connsiteY49" fmla="*/ 90186 h 108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9085" h="108497">
                    <a:moveTo>
                      <a:pt x="5653" y="90186"/>
                    </a:moveTo>
                    <a:cubicBezTo>
                      <a:pt x="5992" y="89405"/>
                      <a:pt x="6332" y="88625"/>
                      <a:pt x="6784" y="87845"/>
                    </a:cubicBezTo>
                    <a:cubicBezTo>
                      <a:pt x="7689" y="86295"/>
                      <a:pt x="8819" y="85051"/>
                      <a:pt x="10176" y="83807"/>
                    </a:cubicBezTo>
                    <a:cubicBezTo>
                      <a:pt x="12778" y="81319"/>
                      <a:pt x="16284" y="79306"/>
                      <a:pt x="19789" y="77441"/>
                    </a:cubicBezTo>
                    <a:cubicBezTo>
                      <a:pt x="23408" y="75574"/>
                      <a:pt x="27140" y="73867"/>
                      <a:pt x="30985" y="72001"/>
                    </a:cubicBezTo>
                    <a:cubicBezTo>
                      <a:pt x="32907" y="71062"/>
                      <a:pt x="34830" y="69977"/>
                      <a:pt x="36866" y="68574"/>
                    </a:cubicBezTo>
                    <a:cubicBezTo>
                      <a:pt x="37996" y="67952"/>
                      <a:pt x="38901" y="67183"/>
                      <a:pt x="40032" y="66098"/>
                    </a:cubicBezTo>
                    <a:cubicBezTo>
                      <a:pt x="41050" y="65001"/>
                      <a:pt x="42181" y="63757"/>
                      <a:pt x="42859" y="61744"/>
                    </a:cubicBezTo>
                    <a:cubicBezTo>
                      <a:pt x="43538" y="59878"/>
                      <a:pt x="43424" y="57390"/>
                      <a:pt x="42859" y="55682"/>
                    </a:cubicBezTo>
                    <a:cubicBezTo>
                      <a:pt x="42181" y="53816"/>
                      <a:pt x="40937" y="52414"/>
                      <a:pt x="39805" y="51328"/>
                    </a:cubicBezTo>
                    <a:cubicBezTo>
                      <a:pt x="37544" y="49304"/>
                      <a:pt x="35396" y="48219"/>
                      <a:pt x="33360" y="47133"/>
                    </a:cubicBezTo>
                    <a:cubicBezTo>
                      <a:pt x="29288" y="45108"/>
                      <a:pt x="25444" y="43864"/>
                      <a:pt x="21825" y="42157"/>
                    </a:cubicBezTo>
                    <a:cubicBezTo>
                      <a:pt x="18432" y="40449"/>
                      <a:pt x="15492" y="38583"/>
                      <a:pt x="13795" y="36095"/>
                    </a:cubicBezTo>
                    <a:cubicBezTo>
                      <a:pt x="11986" y="33766"/>
                      <a:pt x="11421" y="30656"/>
                      <a:pt x="11873" y="27241"/>
                    </a:cubicBezTo>
                    <a:cubicBezTo>
                      <a:pt x="12325" y="23667"/>
                      <a:pt x="13456" y="20252"/>
                      <a:pt x="15265" y="17300"/>
                    </a:cubicBezTo>
                    <a:cubicBezTo>
                      <a:pt x="19224" y="11386"/>
                      <a:pt x="26461" y="7507"/>
                      <a:pt x="34264" y="5324"/>
                    </a:cubicBezTo>
                    <a:cubicBezTo>
                      <a:pt x="38110" y="4238"/>
                      <a:pt x="42181" y="3458"/>
                      <a:pt x="46365" y="2994"/>
                    </a:cubicBezTo>
                    <a:cubicBezTo>
                      <a:pt x="48400" y="2689"/>
                      <a:pt x="50549" y="2531"/>
                      <a:pt x="52584" y="2372"/>
                    </a:cubicBezTo>
                    <a:cubicBezTo>
                      <a:pt x="54621" y="2225"/>
                      <a:pt x="56769" y="2067"/>
                      <a:pt x="58917" y="2067"/>
                    </a:cubicBezTo>
                    <a:cubicBezTo>
                      <a:pt x="50549" y="-115"/>
                      <a:pt x="41842" y="-579"/>
                      <a:pt x="33134" y="506"/>
                    </a:cubicBezTo>
                    <a:cubicBezTo>
                      <a:pt x="28836" y="1128"/>
                      <a:pt x="24426" y="2225"/>
                      <a:pt x="20241" y="4080"/>
                    </a:cubicBezTo>
                    <a:cubicBezTo>
                      <a:pt x="16057" y="5946"/>
                      <a:pt x="12213" y="8751"/>
                      <a:pt x="9046" y="12630"/>
                    </a:cubicBezTo>
                    <a:cubicBezTo>
                      <a:pt x="7576" y="14495"/>
                      <a:pt x="6332" y="16678"/>
                      <a:pt x="5314" y="18849"/>
                    </a:cubicBezTo>
                    <a:cubicBezTo>
                      <a:pt x="4409" y="21179"/>
                      <a:pt x="3843" y="23350"/>
                      <a:pt x="3278" y="25838"/>
                    </a:cubicBezTo>
                    <a:cubicBezTo>
                      <a:pt x="2826" y="28326"/>
                      <a:pt x="2826" y="30814"/>
                      <a:pt x="3165" y="33460"/>
                    </a:cubicBezTo>
                    <a:cubicBezTo>
                      <a:pt x="3618" y="36095"/>
                      <a:pt x="4522" y="38742"/>
                      <a:pt x="6105" y="41071"/>
                    </a:cubicBezTo>
                    <a:cubicBezTo>
                      <a:pt x="7689" y="43401"/>
                      <a:pt x="9498" y="45108"/>
                      <a:pt x="11533" y="46669"/>
                    </a:cubicBezTo>
                    <a:cubicBezTo>
                      <a:pt x="13570" y="48219"/>
                      <a:pt x="15605" y="49304"/>
                      <a:pt x="17641" y="50401"/>
                    </a:cubicBezTo>
                    <a:cubicBezTo>
                      <a:pt x="21712" y="52414"/>
                      <a:pt x="25669" y="53975"/>
                      <a:pt x="29288" y="55524"/>
                    </a:cubicBezTo>
                    <a:cubicBezTo>
                      <a:pt x="30985" y="56304"/>
                      <a:pt x="32568" y="57232"/>
                      <a:pt x="33473" y="58012"/>
                    </a:cubicBezTo>
                    <a:cubicBezTo>
                      <a:pt x="33925" y="58317"/>
                      <a:pt x="34151" y="58634"/>
                      <a:pt x="34151" y="58792"/>
                    </a:cubicBezTo>
                    <a:cubicBezTo>
                      <a:pt x="34151" y="58939"/>
                      <a:pt x="34151" y="58792"/>
                      <a:pt x="34151" y="58792"/>
                    </a:cubicBezTo>
                    <a:cubicBezTo>
                      <a:pt x="34151" y="58792"/>
                      <a:pt x="33925" y="59256"/>
                      <a:pt x="33473" y="59720"/>
                    </a:cubicBezTo>
                    <a:cubicBezTo>
                      <a:pt x="33020" y="60183"/>
                      <a:pt x="32342" y="60658"/>
                      <a:pt x="31777" y="61280"/>
                    </a:cubicBezTo>
                    <a:cubicBezTo>
                      <a:pt x="30420" y="62366"/>
                      <a:pt x="28610" y="63293"/>
                      <a:pt x="26914" y="64379"/>
                    </a:cubicBezTo>
                    <a:cubicBezTo>
                      <a:pt x="23408" y="66403"/>
                      <a:pt x="19676" y="68427"/>
                      <a:pt x="15944" y="70599"/>
                    </a:cubicBezTo>
                    <a:cubicBezTo>
                      <a:pt x="12213" y="72928"/>
                      <a:pt x="8480" y="75574"/>
                      <a:pt x="5314" y="79148"/>
                    </a:cubicBezTo>
                    <a:cubicBezTo>
                      <a:pt x="3843" y="80856"/>
                      <a:pt x="2373" y="83027"/>
                      <a:pt x="1469" y="85210"/>
                    </a:cubicBezTo>
                    <a:cubicBezTo>
                      <a:pt x="1016" y="86295"/>
                      <a:pt x="564" y="87539"/>
                      <a:pt x="338" y="88783"/>
                    </a:cubicBezTo>
                    <a:cubicBezTo>
                      <a:pt x="112" y="90027"/>
                      <a:pt x="112" y="91113"/>
                      <a:pt x="-114" y="92198"/>
                    </a:cubicBezTo>
                    <a:cubicBezTo>
                      <a:pt x="-228" y="94528"/>
                      <a:pt x="-228" y="96858"/>
                      <a:pt x="564" y="99346"/>
                    </a:cubicBezTo>
                    <a:cubicBezTo>
                      <a:pt x="1129" y="101675"/>
                      <a:pt x="2600" y="104016"/>
                      <a:pt x="4522" y="105566"/>
                    </a:cubicBezTo>
                    <a:cubicBezTo>
                      <a:pt x="6558" y="107115"/>
                      <a:pt x="8933" y="107895"/>
                      <a:pt x="11081" y="108212"/>
                    </a:cubicBezTo>
                    <a:cubicBezTo>
                      <a:pt x="13456" y="108517"/>
                      <a:pt x="15605" y="108517"/>
                      <a:pt x="17754" y="108212"/>
                    </a:cubicBezTo>
                    <a:cubicBezTo>
                      <a:pt x="22164" y="107737"/>
                      <a:pt x="26122" y="106493"/>
                      <a:pt x="30080" y="104944"/>
                    </a:cubicBezTo>
                    <a:cubicBezTo>
                      <a:pt x="25896" y="105724"/>
                      <a:pt x="21712" y="106188"/>
                      <a:pt x="17641" y="106029"/>
                    </a:cubicBezTo>
                    <a:cubicBezTo>
                      <a:pt x="15605" y="105882"/>
                      <a:pt x="13570" y="105724"/>
                      <a:pt x="11760" y="105102"/>
                    </a:cubicBezTo>
                    <a:cubicBezTo>
                      <a:pt x="9837" y="104638"/>
                      <a:pt x="8141" y="103700"/>
                      <a:pt x="7010" y="102456"/>
                    </a:cubicBezTo>
                    <a:cubicBezTo>
                      <a:pt x="4748" y="100126"/>
                      <a:pt x="4409" y="96394"/>
                      <a:pt x="5200" y="92662"/>
                    </a:cubicBezTo>
                    <a:cubicBezTo>
                      <a:pt x="5200" y="92040"/>
                      <a:pt x="5540" y="90955"/>
                      <a:pt x="5653" y="90186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C033D1F7-1CB7-9BF0-D625-08872A567A7F}"/>
                </a:ext>
              </a:extLst>
            </p:cNvPr>
            <p:cNvSpPr/>
            <p:nvPr/>
          </p:nvSpPr>
          <p:spPr>
            <a:xfrm>
              <a:off x="5146593" y="3736760"/>
              <a:ext cx="2374855" cy="2634959"/>
            </a:xfrm>
            <a:custGeom>
              <a:avLst/>
              <a:gdLst>
                <a:gd name="connsiteX0" fmla="*/ -168 w 2374855"/>
                <a:gd name="connsiteY0" fmla="*/ -57 h 2634959"/>
                <a:gd name="connsiteX1" fmla="*/ 2374688 w 2374855"/>
                <a:gd name="connsiteY1" fmla="*/ -57 h 2634959"/>
                <a:gd name="connsiteX2" fmla="*/ 2374688 w 2374855"/>
                <a:gd name="connsiteY2" fmla="*/ 2634902 h 2634959"/>
                <a:gd name="connsiteX3" fmla="*/ -168 w 2374855"/>
                <a:gd name="connsiteY3" fmla="*/ 2634902 h 2634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4855" h="2634959">
                  <a:moveTo>
                    <a:pt x="-168" y="-57"/>
                  </a:moveTo>
                  <a:lnTo>
                    <a:pt x="2374688" y="-57"/>
                  </a:lnTo>
                  <a:lnTo>
                    <a:pt x="2374688" y="2634902"/>
                  </a:lnTo>
                  <a:lnTo>
                    <a:pt x="-168" y="2634902"/>
                  </a:lnTo>
                  <a:close/>
                </a:path>
              </a:pathLst>
            </a:custGeom>
            <a:noFill/>
            <a:ln w="22597" cap="flat">
              <a:solidFill>
                <a:srgbClr val="2F528F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540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9DDBD-FF6B-DFBA-EF28-1FD487C56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Supply Chain Artifact Lifecycle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7756A-9912-73AF-8C4B-1AC6118E773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many builds do you:</a:t>
            </a:r>
          </a:p>
          <a:p>
            <a:pPr lvl="1"/>
            <a:r>
              <a:rPr lang="en-US" dirty="0"/>
              <a:t>produce in a week? </a:t>
            </a:r>
          </a:p>
          <a:p>
            <a:pPr lvl="1"/>
            <a:r>
              <a:rPr lang="en-US" dirty="0"/>
              <a:t>test in a week?</a:t>
            </a:r>
          </a:p>
          <a:p>
            <a:pPr lvl="1"/>
            <a:r>
              <a:rPr lang="en-US" dirty="0"/>
              <a:t>deploy in a week?</a:t>
            </a:r>
          </a:p>
          <a:p>
            <a:r>
              <a:rPr lang="en-US" dirty="0"/>
              <a:t>For each build:</a:t>
            </a:r>
          </a:p>
          <a:p>
            <a:pPr lvl="1"/>
            <a:r>
              <a:rPr lang="en-US" dirty="0"/>
              <a:t>SBOM</a:t>
            </a:r>
          </a:p>
          <a:p>
            <a:pPr lvl="1"/>
            <a:r>
              <a:rPr lang="en-US" dirty="0" err="1"/>
              <a:t>gitBOM</a:t>
            </a:r>
            <a:endParaRPr lang="en-US" dirty="0"/>
          </a:p>
          <a:p>
            <a:pPr lvl="1"/>
            <a:r>
              <a:rPr lang="en-US" dirty="0"/>
              <a:t>Scan Result</a:t>
            </a:r>
          </a:p>
          <a:p>
            <a:pPr lvl="1"/>
            <a:r>
              <a:rPr lang="en-US" dirty="0"/>
              <a:t>Claims &amp; Attestations</a:t>
            </a:r>
          </a:p>
          <a:p>
            <a:pPr lvl="1"/>
            <a:r>
              <a:rPr lang="en-US" dirty="0"/>
              <a:t>Signatures</a:t>
            </a:r>
          </a:p>
          <a:p>
            <a:pPr lvl="1"/>
            <a:r>
              <a:rPr lang="en-US" dirty="0"/>
              <a:t>Deployment Template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DEA05F29-0C95-7EE6-EA4A-F7E5903CE1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3101779"/>
              </p:ext>
            </p:extLst>
          </p:nvPr>
        </p:nvGraphicFramePr>
        <p:xfrm>
          <a:off x="4754880" y="1170432"/>
          <a:ext cx="7343648" cy="54376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6707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4959</TotalTime>
  <Words>3894</Words>
  <Application>Microsoft Office PowerPoint</Application>
  <PresentationFormat>Widescreen</PresentationFormat>
  <Paragraphs>658</Paragraphs>
  <Slides>43</Slides>
  <Notes>11</Notes>
  <HiddenSlides>5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9" baseType="lpstr">
      <vt:lpstr>Fira Mono for Powerline</vt:lpstr>
      <vt:lpstr>Courier New</vt:lpstr>
      <vt:lpstr>Wingdings</vt:lpstr>
      <vt:lpstr>Consolas</vt:lpstr>
      <vt:lpstr>Calibri Light</vt:lpstr>
      <vt:lpstr>Arial</vt:lpstr>
      <vt:lpstr>Hack</vt:lpstr>
      <vt:lpstr>Clarity City Medium</vt:lpstr>
      <vt:lpstr>ui-monospace</vt:lpstr>
      <vt:lpstr>Segoe UI</vt:lpstr>
      <vt:lpstr>Anonymice Powerline</vt:lpstr>
      <vt:lpstr>Calibri</vt:lpstr>
      <vt:lpstr>Cascadia Mono</vt:lpstr>
      <vt:lpstr>Script MT Bold</vt:lpstr>
      <vt:lpstr>Clarity City</vt:lpstr>
      <vt:lpstr>Office Theme</vt:lpstr>
      <vt:lpstr>PowerPoint Presentation</vt:lpstr>
      <vt:lpstr>Working Agenda</vt:lpstr>
      <vt:lpstr>Agenda</vt:lpstr>
      <vt:lpstr>Supply Chain Artifacts</vt:lpstr>
      <vt:lpstr>Supply Chain Artifacts – What/Where</vt:lpstr>
      <vt:lpstr>Supply Chain Artifacts – What/Where</vt:lpstr>
      <vt:lpstr>Supply Chain Artifacts – What/Where</vt:lpstr>
      <vt:lpstr>Supply Chain Artifact Distribution</vt:lpstr>
      <vt:lpstr>Supply Chain Artifact Lifecycle Management</vt:lpstr>
      <vt:lpstr>Assets &amp; Liabilities</vt:lpstr>
      <vt:lpstr>How to secure access to your artifacts?</vt:lpstr>
      <vt:lpstr>Production Capabilities</vt:lpstr>
      <vt:lpstr>You have a thing.     Where will you store your thing?</vt:lpstr>
      <vt:lpstr>Running A Storage Service</vt:lpstr>
      <vt:lpstr>Distributing Supply Chain Artifacts</vt:lpstr>
      <vt:lpstr>Existing Storage Services to Invest In</vt:lpstr>
      <vt:lpstr>PowerPoint Presentation</vt:lpstr>
      <vt:lpstr>Artifact Addressability</vt:lpstr>
      <vt:lpstr>Under the covers</vt:lpstr>
      <vt:lpstr>Docker Pull</vt:lpstr>
      <vt:lpstr>Elegance - Manifest</vt:lpstr>
      <vt:lpstr>Files</vt:lpstr>
      <vt:lpstr>Elegance - Manifest</vt:lpstr>
      <vt:lpstr>Tags</vt:lpstr>
      <vt:lpstr>Elegance of Distribution</vt:lpstr>
      <vt:lpstr>Kinda Useful</vt:lpstr>
      <vt:lpstr>Adding Helm Repos to      Azure Container Registry</vt:lpstr>
      <vt:lpstr>Evolution</vt:lpstr>
      <vt:lpstr>Registries for All types of Artifacts</vt:lpstr>
      <vt:lpstr>Correlation of Artifacts</vt:lpstr>
      <vt:lpstr>How…</vt:lpstr>
      <vt:lpstr>Evolution </vt:lpstr>
      <vt:lpstr>Where to look for …</vt:lpstr>
      <vt:lpstr>Where to look for …</vt:lpstr>
      <vt:lpstr>Where to look for …</vt:lpstr>
      <vt:lpstr>Demo</vt:lpstr>
      <vt:lpstr>Evolution: Extending Manifest Support</vt:lpstr>
      <vt:lpstr>Evolution: New Artifact Manifest</vt:lpstr>
      <vt:lpstr>Evolution: Manifest</vt:lpstr>
      <vt:lpstr>Evolution: Referrers API</vt:lpstr>
      <vt:lpstr>Promoting Artifacts</vt:lpstr>
      <vt:lpstr>Artifact: Reference Type Principals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Lasker</dc:creator>
  <cp:lastModifiedBy>Steve Lasker</cp:lastModifiedBy>
  <cp:revision>34</cp:revision>
  <dcterms:created xsi:type="dcterms:W3CDTF">2019-07-29T21:37:05Z</dcterms:created>
  <dcterms:modified xsi:type="dcterms:W3CDTF">2022-05-22T07:33:12Z</dcterms:modified>
</cp:coreProperties>
</file>